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Relationship Id="rId12" Type="http://schemas.openxmlformats.org/officeDocument/2006/relationships/image" Target="../media/image17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Relationship Id="rId11" Type="http://schemas.openxmlformats.org/officeDocument/2006/relationships/image" Target="../media/image183.png"/><Relationship Id="rId12" Type="http://schemas.openxmlformats.org/officeDocument/2006/relationships/image" Target="../media/image184.png"/><Relationship Id="rId13" Type="http://schemas.openxmlformats.org/officeDocument/2006/relationships/image" Target="../media/image185.png"/><Relationship Id="rId14" Type="http://schemas.openxmlformats.org/officeDocument/2006/relationships/image" Target="../media/image18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Relationship Id="rId15" Type="http://schemas.openxmlformats.org/officeDocument/2006/relationships/image" Target="../media/image200.png"/><Relationship Id="rId16" Type="http://schemas.openxmlformats.org/officeDocument/2006/relationships/image" Target="../media/image20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Relationship Id="rId15" Type="http://schemas.openxmlformats.org/officeDocument/2006/relationships/image" Target="../media/image215.png"/><Relationship Id="rId16" Type="http://schemas.openxmlformats.org/officeDocument/2006/relationships/image" Target="../media/image216.png"/><Relationship Id="rId17" Type="http://schemas.openxmlformats.org/officeDocument/2006/relationships/image" Target="../media/image217.png"/><Relationship Id="rId18" Type="http://schemas.openxmlformats.org/officeDocument/2006/relationships/image" Target="../media/image218.png"/><Relationship Id="rId19" Type="http://schemas.openxmlformats.org/officeDocument/2006/relationships/image" Target="../media/image219.png"/><Relationship Id="rId20" Type="http://schemas.openxmlformats.org/officeDocument/2006/relationships/image" Target="../media/image220.png"/><Relationship Id="rId21" Type="http://schemas.openxmlformats.org/officeDocument/2006/relationships/image" Target="../media/image221.png"/><Relationship Id="rId22" Type="http://schemas.openxmlformats.org/officeDocument/2006/relationships/image" Target="../media/image22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Relationship Id="rId14" Type="http://schemas.openxmlformats.org/officeDocument/2006/relationships/image" Target="../media/image235.png"/><Relationship Id="rId15" Type="http://schemas.openxmlformats.org/officeDocument/2006/relationships/image" Target="../media/image236.png"/><Relationship Id="rId16" Type="http://schemas.openxmlformats.org/officeDocument/2006/relationships/image" Target="../media/image237.png"/><Relationship Id="rId17" Type="http://schemas.openxmlformats.org/officeDocument/2006/relationships/image" Target="../media/image238.png"/><Relationship Id="rId18" Type="http://schemas.openxmlformats.org/officeDocument/2006/relationships/image" Target="../media/image239.png"/><Relationship Id="rId19" Type="http://schemas.openxmlformats.org/officeDocument/2006/relationships/image" Target="../media/image240.png"/><Relationship Id="rId20" Type="http://schemas.openxmlformats.org/officeDocument/2006/relationships/image" Target="../media/image24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Relationship Id="rId13" Type="http://schemas.openxmlformats.org/officeDocument/2006/relationships/image" Target="../media/image253.png"/><Relationship Id="rId14" Type="http://schemas.openxmlformats.org/officeDocument/2006/relationships/image" Target="../media/image254.png"/><Relationship Id="rId15" Type="http://schemas.openxmlformats.org/officeDocument/2006/relationships/image" Target="../media/image255.png"/><Relationship Id="rId16" Type="http://schemas.openxmlformats.org/officeDocument/2006/relationships/image" Target="../media/image256.png"/><Relationship Id="rId17" Type="http://schemas.openxmlformats.org/officeDocument/2006/relationships/image" Target="../media/image257.png"/><Relationship Id="rId18" Type="http://schemas.openxmlformats.org/officeDocument/2006/relationships/image" Target="../media/image258.png"/><Relationship Id="rId19" Type="http://schemas.openxmlformats.org/officeDocument/2006/relationships/image" Target="../media/image259.png"/><Relationship Id="rId20" Type="http://schemas.openxmlformats.org/officeDocument/2006/relationships/image" Target="../media/image260.png"/><Relationship Id="rId21" Type="http://schemas.openxmlformats.org/officeDocument/2006/relationships/image" Target="../media/image261.png"/><Relationship Id="rId22" Type="http://schemas.openxmlformats.org/officeDocument/2006/relationships/image" Target="../media/image262.png"/><Relationship Id="rId23" Type="http://schemas.openxmlformats.org/officeDocument/2006/relationships/image" Target="../media/image263.png"/><Relationship Id="rId24" Type="http://schemas.openxmlformats.org/officeDocument/2006/relationships/image" Target="../media/image264.png"/><Relationship Id="rId25" Type="http://schemas.openxmlformats.org/officeDocument/2006/relationships/image" Target="../media/image26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24" Type="http://schemas.openxmlformats.org/officeDocument/2006/relationships/image" Target="../media/image24.png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28.png"/><Relationship Id="rId29" Type="http://schemas.openxmlformats.org/officeDocument/2006/relationships/image" Target="../media/image29.png"/><Relationship Id="rId30" Type="http://schemas.openxmlformats.org/officeDocument/2006/relationships/image" Target="../media/image3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Relationship Id="rId12" Type="http://schemas.openxmlformats.org/officeDocument/2006/relationships/image" Target="../media/image276.png"/><Relationship Id="rId13" Type="http://schemas.openxmlformats.org/officeDocument/2006/relationships/image" Target="../media/image277.png"/><Relationship Id="rId14" Type="http://schemas.openxmlformats.org/officeDocument/2006/relationships/image" Target="../media/image278.png"/><Relationship Id="rId15" Type="http://schemas.openxmlformats.org/officeDocument/2006/relationships/image" Target="../media/image279.png"/><Relationship Id="rId16" Type="http://schemas.openxmlformats.org/officeDocument/2006/relationships/image" Target="../media/image280.png"/><Relationship Id="rId17" Type="http://schemas.openxmlformats.org/officeDocument/2006/relationships/image" Target="../media/image281.png"/><Relationship Id="rId18" Type="http://schemas.openxmlformats.org/officeDocument/2006/relationships/image" Target="../media/image282.png"/><Relationship Id="rId19" Type="http://schemas.openxmlformats.org/officeDocument/2006/relationships/image" Target="../media/image283.png"/><Relationship Id="rId20" Type="http://schemas.openxmlformats.org/officeDocument/2006/relationships/image" Target="../media/image284.png"/><Relationship Id="rId21" Type="http://schemas.openxmlformats.org/officeDocument/2006/relationships/image" Target="../media/image285.png"/><Relationship Id="rId22" Type="http://schemas.openxmlformats.org/officeDocument/2006/relationships/image" Target="../media/image286.png"/><Relationship Id="rId23" Type="http://schemas.openxmlformats.org/officeDocument/2006/relationships/image" Target="../media/image287.png"/><Relationship Id="rId24" Type="http://schemas.openxmlformats.org/officeDocument/2006/relationships/image" Target="../media/image288.png"/><Relationship Id="rId25" Type="http://schemas.openxmlformats.org/officeDocument/2006/relationships/image" Target="../media/image289.png"/><Relationship Id="rId26" Type="http://schemas.openxmlformats.org/officeDocument/2006/relationships/image" Target="../media/image290.png"/><Relationship Id="rId27" Type="http://schemas.openxmlformats.org/officeDocument/2006/relationships/image" Target="../media/image29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Relationship Id="rId14" Type="http://schemas.openxmlformats.org/officeDocument/2006/relationships/image" Target="../media/image311.png"/><Relationship Id="rId15" Type="http://schemas.openxmlformats.org/officeDocument/2006/relationships/image" Target="../media/image312.png"/><Relationship Id="rId16" Type="http://schemas.openxmlformats.org/officeDocument/2006/relationships/image" Target="../media/image313.png"/><Relationship Id="rId17" Type="http://schemas.openxmlformats.org/officeDocument/2006/relationships/image" Target="../media/image314.png"/><Relationship Id="rId18" Type="http://schemas.openxmlformats.org/officeDocument/2006/relationships/image" Target="../media/image315.png"/><Relationship Id="rId19" Type="http://schemas.openxmlformats.org/officeDocument/2006/relationships/image" Target="../media/image316.png"/><Relationship Id="rId20" Type="http://schemas.openxmlformats.org/officeDocument/2006/relationships/image" Target="../media/image317.png"/><Relationship Id="rId21" Type="http://schemas.openxmlformats.org/officeDocument/2006/relationships/image" Target="../media/image318.png"/><Relationship Id="rId22" Type="http://schemas.openxmlformats.org/officeDocument/2006/relationships/image" Target="../media/image319.png"/><Relationship Id="rId23" Type="http://schemas.openxmlformats.org/officeDocument/2006/relationships/image" Target="../media/image320.png"/><Relationship Id="rId24" Type="http://schemas.openxmlformats.org/officeDocument/2006/relationships/image" Target="../media/image321.png"/><Relationship Id="rId25" Type="http://schemas.openxmlformats.org/officeDocument/2006/relationships/image" Target="../media/image322.png"/><Relationship Id="rId26" Type="http://schemas.openxmlformats.org/officeDocument/2006/relationships/image" Target="../media/image323.png"/><Relationship Id="rId27" Type="http://schemas.openxmlformats.org/officeDocument/2006/relationships/image" Target="../media/image32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png"/><Relationship Id="rId7" Type="http://schemas.openxmlformats.org/officeDocument/2006/relationships/image" Target="../media/image330.png"/><Relationship Id="rId8" Type="http://schemas.openxmlformats.org/officeDocument/2006/relationships/image" Target="../media/image331.png"/><Relationship Id="rId9" Type="http://schemas.openxmlformats.org/officeDocument/2006/relationships/image" Target="../media/image332.png"/><Relationship Id="rId10" Type="http://schemas.openxmlformats.org/officeDocument/2006/relationships/image" Target="../media/image333.png"/><Relationship Id="rId11" Type="http://schemas.openxmlformats.org/officeDocument/2006/relationships/image" Target="../media/image334.png"/><Relationship Id="rId12" Type="http://schemas.openxmlformats.org/officeDocument/2006/relationships/image" Target="../media/image335.png"/><Relationship Id="rId13" Type="http://schemas.openxmlformats.org/officeDocument/2006/relationships/image" Target="../media/image336.png"/><Relationship Id="rId14" Type="http://schemas.openxmlformats.org/officeDocument/2006/relationships/image" Target="../media/image337.png"/><Relationship Id="rId15" Type="http://schemas.openxmlformats.org/officeDocument/2006/relationships/image" Target="../media/image338.png"/><Relationship Id="rId16" Type="http://schemas.openxmlformats.org/officeDocument/2006/relationships/image" Target="../media/image339.png"/><Relationship Id="rId17" Type="http://schemas.openxmlformats.org/officeDocument/2006/relationships/image" Target="../media/image340.png"/><Relationship Id="rId18" Type="http://schemas.openxmlformats.org/officeDocument/2006/relationships/image" Target="../media/image341.png"/><Relationship Id="rId19" Type="http://schemas.openxmlformats.org/officeDocument/2006/relationships/image" Target="../media/image342.png"/><Relationship Id="rId20" Type="http://schemas.openxmlformats.org/officeDocument/2006/relationships/image" Target="../media/image343.png"/><Relationship Id="rId21" Type="http://schemas.openxmlformats.org/officeDocument/2006/relationships/image" Target="../media/image344.png"/><Relationship Id="rId22" Type="http://schemas.openxmlformats.org/officeDocument/2006/relationships/image" Target="../media/image345.png"/><Relationship Id="rId23" Type="http://schemas.openxmlformats.org/officeDocument/2006/relationships/image" Target="../media/image346.png"/><Relationship Id="rId24" Type="http://schemas.openxmlformats.org/officeDocument/2006/relationships/image" Target="../media/image347.png"/><Relationship Id="rId25" Type="http://schemas.openxmlformats.org/officeDocument/2006/relationships/image" Target="../media/image348.png"/><Relationship Id="rId26" Type="http://schemas.openxmlformats.org/officeDocument/2006/relationships/image" Target="../media/image34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2.png"/><Relationship Id="rId3" Type="http://schemas.openxmlformats.org/officeDocument/2006/relationships/image" Target="../media/image353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6.png"/><Relationship Id="rId7" Type="http://schemas.openxmlformats.org/officeDocument/2006/relationships/image" Target="../media/image357.png"/><Relationship Id="rId8" Type="http://schemas.openxmlformats.org/officeDocument/2006/relationships/image" Target="../media/image35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Relationship Id="rId6" Type="http://schemas.openxmlformats.org/officeDocument/2006/relationships/image" Target="../media/image363.png"/><Relationship Id="rId7" Type="http://schemas.openxmlformats.org/officeDocument/2006/relationships/image" Target="../media/image364.png"/><Relationship Id="rId8" Type="http://schemas.openxmlformats.org/officeDocument/2006/relationships/image" Target="../media/image365.png"/><Relationship Id="rId9" Type="http://schemas.openxmlformats.org/officeDocument/2006/relationships/image" Target="../media/image366.png"/><Relationship Id="rId10" Type="http://schemas.openxmlformats.org/officeDocument/2006/relationships/image" Target="../media/image367.png"/><Relationship Id="rId11" Type="http://schemas.openxmlformats.org/officeDocument/2006/relationships/image" Target="../media/image368.png"/><Relationship Id="rId12" Type="http://schemas.openxmlformats.org/officeDocument/2006/relationships/image" Target="../media/image369.png"/><Relationship Id="rId13" Type="http://schemas.openxmlformats.org/officeDocument/2006/relationships/image" Target="../media/image370.png"/><Relationship Id="rId14" Type="http://schemas.openxmlformats.org/officeDocument/2006/relationships/image" Target="../media/image371.png"/><Relationship Id="rId15" Type="http://schemas.openxmlformats.org/officeDocument/2006/relationships/image" Target="../media/image372.png"/><Relationship Id="rId16" Type="http://schemas.openxmlformats.org/officeDocument/2006/relationships/image" Target="../media/image373.png"/><Relationship Id="rId17" Type="http://schemas.openxmlformats.org/officeDocument/2006/relationships/image" Target="../media/image374.png"/><Relationship Id="rId18" Type="http://schemas.openxmlformats.org/officeDocument/2006/relationships/image" Target="../media/image375.png"/><Relationship Id="rId19" Type="http://schemas.openxmlformats.org/officeDocument/2006/relationships/image" Target="../media/image376.png"/><Relationship Id="rId20" Type="http://schemas.openxmlformats.org/officeDocument/2006/relationships/image" Target="../media/image37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8.png"/><Relationship Id="rId3" Type="http://schemas.openxmlformats.org/officeDocument/2006/relationships/image" Target="../media/image379.png"/><Relationship Id="rId4" Type="http://schemas.openxmlformats.org/officeDocument/2006/relationships/image" Target="../media/image380.png"/><Relationship Id="rId5" Type="http://schemas.openxmlformats.org/officeDocument/2006/relationships/image" Target="../media/image381.png"/><Relationship Id="rId6" Type="http://schemas.openxmlformats.org/officeDocument/2006/relationships/image" Target="../media/image382.png"/><Relationship Id="rId7" Type="http://schemas.openxmlformats.org/officeDocument/2006/relationships/image" Target="../media/image383.png"/><Relationship Id="rId8" Type="http://schemas.openxmlformats.org/officeDocument/2006/relationships/image" Target="../media/image384.png"/><Relationship Id="rId9" Type="http://schemas.openxmlformats.org/officeDocument/2006/relationships/image" Target="../media/image385.png"/><Relationship Id="rId10" Type="http://schemas.openxmlformats.org/officeDocument/2006/relationships/image" Target="../media/image386.png"/><Relationship Id="rId11" Type="http://schemas.openxmlformats.org/officeDocument/2006/relationships/image" Target="../media/image387.png"/><Relationship Id="rId12" Type="http://schemas.openxmlformats.org/officeDocument/2006/relationships/image" Target="../media/image388.png"/><Relationship Id="rId13" Type="http://schemas.openxmlformats.org/officeDocument/2006/relationships/image" Target="../media/image389.png"/><Relationship Id="rId14" Type="http://schemas.openxmlformats.org/officeDocument/2006/relationships/image" Target="../media/image390.png"/><Relationship Id="rId15" Type="http://schemas.openxmlformats.org/officeDocument/2006/relationships/image" Target="../media/image391.png"/><Relationship Id="rId16" Type="http://schemas.openxmlformats.org/officeDocument/2006/relationships/image" Target="../media/image392.png"/><Relationship Id="rId17" Type="http://schemas.openxmlformats.org/officeDocument/2006/relationships/image" Target="../media/image39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Relationship Id="rId8" Type="http://schemas.openxmlformats.org/officeDocument/2006/relationships/image" Target="../media/image400.png"/><Relationship Id="rId9" Type="http://schemas.openxmlformats.org/officeDocument/2006/relationships/image" Target="../media/image401.png"/><Relationship Id="rId10" Type="http://schemas.openxmlformats.org/officeDocument/2006/relationships/image" Target="../media/image402.png"/><Relationship Id="rId11" Type="http://schemas.openxmlformats.org/officeDocument/2006/relationships/image" Target="../media/image403.png"/><Relationship Id="rId12" Type="http://schemas.openxmlformats.org/officeDocument/2006/relationships/image" Target="../media/image404.png"/><Relationship Id="rId13" Type="http://schemas.openxmlformats.org/officeDocument/2006/relationships/image" Target="../media/image405.png"/><Relationship Id="rId14" Type="http://schemas.openxmlformats.org/officeDocument/2006/relationships/image" Target="../media/image406.png"/><Relationship Id="rId15" Type="http://schemas.openxmlformats.org/officeDocument/2006/relationships/image" Target="../media/image407.png"/><Relationship Id="rId16" Type="http://schemas.openxmlformats.org/officeDocument/2006/relationships/image" Target="../media/image408.png"/><Relationship Id="rId17" Type="http://schemas.openxmlformats.org/officeDocument/2006/relationships/image" Target="../media/image409.png"/><Relationship Id="rId18" Type="http://schemas.openxmlformats.org/officeDocument/2006/relationships/image" Target="../media/image410.png"/><Relationship Id="rId19" Type="http://schemas.openxmlformats.org/officeDocument/2006/relationships/image" Target="../media/image411.png"/><Relationship Id="rId20" Type="http://schemas.openxmlformats.org/officeDocument/2006/relationships/image" Target="../media/image41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3.png"/><Relationship Id="rId3" Type="http://schemas.openxmlformats.org/officeDocument/2006/relationships/image" Target="../media/image414.png"/><Relationship Id="rId4" Type="http://schemas.openxmlformats.org/officeDocument/2006/relationships/image" Target="../media/image415.png"/><Relationship Id="rId5" Type="http://schemas.openxmlformats.org/officeDocument/2006/relationships/image" Target="../media/image416.png"/><Relationship Id="rId6" Type="http://schemas.openxmlformats.org/officeDocument/2006/relationships/image" Target="../media/image417.png"/><Relationship Id="rId7" Type="http://schemas.openxmlformats.org/officeDocument/2006/relationships/image" Target="../media/image418.png"/><Relationship Id="rId8" Type="http://schemas.openxmlformats.org/officeDocument/2006/relationships/image" Target="../media/image419.png"/><Relationship Id="rId9" Type="http://schemas.openxmlformats.org/officeDocument/2006/relationships/image" Target="../media/image420.png"/><Relationship Id="rId10" Type="http://schemas.openxmlformats.org/officeDocument/2006/relationships/image" Target="../media/image421.png"/><Relationship Id="rId11" Type="http://schemas.openxmlformats.org/officeDocument/2006/relationships/image" Target="../media/image422.png"/><Relationship Id="rId12" Type="http://schemas.openxmlformats.org/officeDocument/2006/relationships/image" Target="../media/image423.png"/><Relationship Id="rId13" Type="http://schemas.openxmlformats.org/officeDocument/2006/relationships/image" Target="../media/image424.png"/><Relationship Id="rId14" Type="http://schemas.openxmlformats.org/officeDocument/2006/relationships/image" Target="../media/image425.png"/><Relationship Id="rId15" Type="http://schemas.openxmlformats.org/officeDocument/2006/relationships/image" Target="../media/image426.png"/><Relationship Id="rId16" Type="http://schemas.openxmlformats.org/officeDocument/2006/relationships/image" Target="../media/image427.png"/><Relationship Id="rId17" Type="http://schemas.openxmlformats.org/officeDocument/2006/relationships/image" Target="../media/image428.png"/><Relationship Id="rId18" Type="http://schemas.openxmlformats.org/officeDocument/2006/relationships/image" Target="../media/image42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20" Type="http://schemas.openxmlformats.org/officeDocument/2006/relationships/image" Target="../media/image49.png"/><Relationship Id="rId21" Type="http://schemas.openxmlformats.org/officeDocument/2006/relationships/image" Target="../media/image50.png"/><Relationship Id="rId22" Type="http://schemas.openxmlformats.org/officeDocument/2006/relationships/image" Target="../media/image51.png"/><Relationship Id="rId23" Type="http://schemas.openxmlformats.org/officeDocument/2006/relationships/image" Target="../media/image52.png"/><Relationship Id="rId24" Type="http://schemas.openxmlformats.org/officeDocument/2006/relationships/image" Target="../media/image5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0.png"/><Relationship Id="rId3" Type="http://schemas.openxmlformats.org/officeDocument/2006/relationships/image" Target="../media/image431.png"/><Relationship Id="rId4" Type="http://schemas.openxmlformats.org/officeDocument/2006/relationships/image" Target="../media/image432.png"/><Relationship Id="rId5" Type="http://schemas.openxmlformats.org/officeDocument/2006/relationships/image" Target="../media/image433.png"/><Relationship Id="rId6" Type="http://schemas.openxmlformats.org/officeDocument/2006/relationships/image" Target="../media/image434.png"/><Relationship Id="rId7" Type="http://schemas.openxmlformats.org/officeDocument/2006/relationships/image" Target="../media/image435.png"/><Relationship Id="rId8" Type="http://schemas.openxmlformats.org/officeDocument/2006/relationships/image" Target="../media/image436.png"/><Relationship Id="rId9" Type="http://schemas.openxmlformats.org/officeDocument/2006/relationships/image" Target="../media/image437.png"/><Relationship Id="rId10" Type="http://schemas.openxmlformats.org/officeDocument/2006/relationships/image" Target="../media/image438.png"/><Relationship Id="rId11" Type="http://schemas.openxmlformats.org/officeDocument/2006/relationships/image" Target="../media/image439.png"/><Relationship Id="rId12" Type="http://schemas.openxmlformats.org/officeDocument/2006/relationships/image" Target="../media/image440.png"/><Relationship Id="rId13" Type="http://schemas.openxmlformats.org/officeDocument/2006/relationships/image" Target="../media/image44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2.png"/><Relationship Id="rId3" Type="http://schemas.openxmlformats.org/officeDocument/2006/relationships/image" Target="../media/image443.png"/><Relationship Id="rId4" Type="http://schemas.openxmlformats.org/officeDocument/2006/relationships/image" Target="../media/image444.png"/><Relationship Id="rId5" Type="http://schemas.openxmlformats.org/officeDocument/2006/relationships/image" Target="../media/image445.png"/><Relationship Id="rId6" Type="http://schemas.openxmlformats.org/officeDocument/2006/relationships/image" Target="../media/image446.png"/><Relationship Id="rId7" Type="http://schemas.openxmlformats.org/officeDocument/2006/relationships/image" Target="../media/image447.png"/><Relationship Id="rId8" Type="http://schemas.openxmlformats.org/officeDocument/2006/relationships/image" Target="../media/image448.png"/><Relationship Id="rId9" Type="http://schemas.openxmlformats.org/officeDocument/2006/relationships/image" Target="../media/image449.png"/><Relationship Id="rId10" Type="http://schemas.openxmlformats.org/officeDocument/2006/relationships/image" Target="../media/image450.png"/><Relationship Id="rId11" Type="http://schemas.openxmlformats.org/officeDocument/2006/relationships/image" Target="../media/image451.png"/><Relationship Id="rId12" Type="http://schemas.openxmlformats.org/officeDocument/2006/relationships/image" Target="../media/image452.png"/><Relationship Id="rId13" Type="http://schemas.openxmlformats.org/officeDocument/2006/relationships/image" Target="../media/image453.png"/><Relationship Id="rId14" Type="http://schemas.openxmlformats.org/officeDocument/2006/relationships/image" Target="../media/image454.png"/><Relationship Id="rId15" Type="http://schemas.openxmlformats.org/officeDocument/2006/relationships/image" Target="../media/image455.png"/><Relationship Id="rId16" Type="http://schemas.openxmlformats.org/officeDocument/2006/relationships/image" Target="../media/image456.png"/><Relationship Id="rId17" Type="http://schemas.openxmlformats.org/officeDocument/2006/relationships/image" Target="../media/image457.png"/><Relationship Id="rId18" Type="http://schemas.openxmlformats.org/officeDocument/2006/relationships/image" Target="../media/image458.png"/><Relationship Id="rId19" Type="http://schemas.openxmlformats.org/officeDocument/2006/relationships/image" Target="../media/image459.png"/><Relationship Id="rId20" Type="http://schemas.openxmlformats.org/officeDocument/2006/relationships/image" Target="../media/image46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1.png"/><Relationship Id="rId3" Type="http://schemas.openxmlformats.org/officeDocument/2006/relationships/image" Target="../media/image462.png"/><Relationship Id="rId4" Type="http://schemas.openxmlformats.org/officeDocument/2006/relationships/image" Target="../media/image463.png"/><Relationship Id="rId5" Type="http://schemas.openxmlformats.org/officeDocument/2006/relationships/image" Target="../media/image464.png"/><Relationship Id="rId6" Type="http://schemas.openxmlformats.org/officeDocument/2006/relationships/image" Target="../media/image465.png"/><Relationship Id="rId7" Type="http://schemas.openxmlformats.org/officeDocument/2006/relationships/image" Target="../media/image466.png"/><Relationship Id="rId8" Type="http://schemas.openxmlformats.org/officeDocument/2006/relationships/image" Target="../media/image467.png"/><Relationship Id="rId9" Type="http://schemas.openxmlformats.org/officeDocument/2006/relationships/image" Target="../media/image468.png"/><Relationship Id="rId10" Type="http://schemas.openxmlformats.org/officeDocument/2006/relationships/image" Target="../media/image469.png"/><Relationship Id="rId11" Type="http://schemas.openxmlformats.org/officeDocument/2006/relationships/image" Target="../media/image470.png"/><Relationship Id="rId12" Type="http://schemas.openxmlformats.org/officeDocument/2006/relationships/image" Target="../media/image471.png"/><Relationship Id="rId13" Type="http://schemas.openxmlformats.org/officeDocument/2006/relationships/image" Target="../media/image47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3.png"/><Relationship Id="rId3" Type="http://schemas.openxmlformats.org/officeDocument/2006/relationships/image" Target="../media/image474.png"/><Relationship Id="rId4" Type="http://schemas.openxmlformats.org/officeDocument/2006/relationships/image" Target="../media/image475.png"/><Relationship Id="rId5" Type="http://schemas.openxmlformats.org/officeDocument/2006/relationships/image" Target="../media/image476.png"/><Relationship Id="rId6" Type="http://schemas.openxmlformats.org/officeDocument/2006/relationships/image" Target="../media/image477.png"/><Relationship Id="rId7" Type="http://schemas.openxmlformats.org/officeDocument/2006/relationships/image" Target="../media/image478.png"/><Relationship Id="rId8" Type="http://schemas.openxmlformats.org/officeDocument/2006/relationships/image" Target="../media/image479.png"/><Relationship Id="rId9" Type="http://schemas.openxmlformats.org/officeDocument/2006/relationships/image" Target="../media/image48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1.png"/><Relationship Id="rId3" Type="http://schemas.openxmlformats.org/officeDocument/2006/relationships/image" Target="../media/image482.png"/><Relationship Id="rId4" Type="http://schemas.openxmlformats.org/officeDocument/2006/relationships/image" Target="../media/image483.png"/><Relationship Id="rId5" Type="http://schemas.openxmlformats.org/officeDocument/2006/relationships/image" Target="../media/image484.png"/><Relationship Id="rId6" Type="http://schemas.openxmlformats.org/officeDocument/2006/relationships/image" Target="../media/image485.png"/><Relationship Id="rId7" Type="http://schemas.openxmlformats.org/officeDocument/2006/relationships/image" Target="../media/image486.png"/><Relationship Id="rId8" Type="http://schemas.openxmlformats.org/officeDocument/2006/relationships/image" Target="../media/image487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8.png"/><Relationship Id="rId3" Type="http://schemas.openxmlformats.org/officeDocument/2006/relationships/image" Target="../media/image489.png"/><Relationship Id="rId4" Type="http://schemas.openxmlformats.org/officeDocument/2006/relationships/image" Target="../media/image490.png"/><Relationship Id="rId5" Type="http://schemas.openxmlformats.org/officeDocument/2006/relationships/image" Target="../media/image491.png"/><Relationship Id="rId6" Type="http://schemas.openxmlformats.org/officeDocument/2006/relationships/image" Target="../media/image492.png"/><Relationship Id="rId7" Type="http://schemas.openxmlformats.org/officeDocument/2006/relationships/image" Target="../media/image493.png"/><Relationship Id="rId8" Type="http://schemas.openxmlformats.org/officeDocument/2006/relationships/image" Target="../media/image494.png"/><Relationship Id="rId9" Type="http://schemas.openxmlformats.org/officeDocument/2006/relationships/image" Target="../media/image495.png"/><Relationship Id="rId10" Type="http://schemas.openxmlformats.org/officeDocument/2006/relationships/image" Target="../media/image496.png"/><Relationship Id="rId11" Type="http://schemas.openxmlformats.org/officeDocument/2006/relationships/image" Target="../media/image497.png"/><Relationship Id="rId12" Type="http://schemas.openxmlformats.org/officeDocument/2006/relationships/image" Target="../media/image498.png"/><Relationship Id="rId13" Type="http://schemas.openxmlformats.org/officeDocument/2006/relationships/image" Target="../media/image49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0.png"/><Relationship Id="rId3" Type="http://schemas.openxmlformats.org/officeDocument/2006/relationships/image" Target="../media/image501.png"/><Relationship Id="rId4" Type="http://schemas.openxmlformats.org/officeDocument/2006/relationships/image" Target="../media/image502.png"/><Relationship Id="rId5" Type="http://schemas.openxmlformats.org/officeDocument/2006/relationships/image" Target="../media/image503.png"/><Relationship Id="rId6" Type="http://schemas.openxmlformats.org/officeDocument/2006/relationships/image" Target="../media/image504.png"/><Relationship Id="rId7" Type="http://schemas.openxmlformats.org/officeDocument/2006/relationships/image" Target="../media/image505.png"/><Relationship Id="rId8" Type="http://schemas.openxmlformats.org/officeDocument/2006/relationships/image" Target="../media/image50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7.png"/><Relationship Id="rId3" Type="http://schemas.openxmlformats.org/officeDocument/2006/relationships/image" Target="../media/image508.png"/><Relationship Id="rId4" Type="http://schemas.openxmlformats.org/officeDocument/2006/relationships/image" Target="../media/image509.png"/><Relationship Id="rId5" Type="http://schemas.openxmlformats.org/officeDocument/2006/relationships/image" Target="../media/image510.png"/><Relationship Id="rId6" Type="http://schemas.openxmlformats.org/officeDocument/2006/relationships/image" Target="../media/image511.png"/><Relationship Id="rId7" Type="http://schemas.openxmlformats.org/officeDocument/2006/relationships/image" Target="../media/image512.png"/><Relationship Id="rId8" Type="http://schemas.openxmlformats.org/officeDocument/2006/relationships/image" Target="../media/image513.png"/><Relationship Id="rId9" Type="http://schemas.openxmlformats.org/officeDocument/2006/relationships/image" Target="../media/image514.png"/><Relationship Id="rId10" Type="http://schemas.openxmlformats.org/officeDocument/2006/relationships/image" Target="../media/image515.png"/><Relationship Id="rId11" Type="http://schemas.openxmlformats.org/officeDocument/2006/relationships/image" Target="../media/image516.png"/><Relationship Id="rId12" Type="http://schemas.openxmlformats.org/officeDocument/2006/relationships/image" Target="../media/image517.png"/><Relationship Id="rId13" Type="http://schemas.openxmlformats.org/officeDocument/2006/relationships/image" Target="../media/image518.png"/><Relationship Id="rId14" Type="http://schemas.openxmlformats.org/officeDocument/2006/relationships/image" Target="../media/image519.png"/><Relationship Id="rId15" Type="http://schemas.openxmlformats.org/officeDocument/2006/relationships/image" Target="../media/image520.png"/><Relationship Id="rId16" Type="http://schemas.openxmlformats.org/officeDocument/2006/relationships/image" Target="../media/image521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2.png"/><Relationship Id="rId3" Type="http://schemas.openxmlformats.org/officeDocument/2006/relationships/image" Target="../media/image523.png"/><Relationship Id="rId4" Type="http://schemas.openxmlformats.org/officeDocument/2006/relationships/image" Target="../media/image524.png"/><Relationship Id="rId5" Type="http://schemas.openxmlformats.org/officeDocument/2006/relationships/image" Target="../media/image525.png"/><Relationship Id="rId6" Type="http://schemas.openxmlformats.org/officeDocument/2006/relationships/image" Target="../media/image526.png"/><Relationship Id="rId7" Type="http://schemas.openxmlformats.org/officeDocument/2006/relationships/image" Target="../media/image527.png"/><Relationship Id="rId8" Type="http://schemas.openxmlformats.org/officeDocument/2006/relationships/image" Target="../media/image528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9.png"/><Relationship Id="rId3" Type="http://schemas.openxmlformats.org/officeDocument/2006/relationships/image" Target="../media/image530.png"/><Relationship Id="rId4" Type="http://schemas.openxmlformats.org/officeDocument/2006/relationships/image" Target="../media/image531.png"/><Relationship Id="rId5" Type="http://schemas.openxmlformats.org/officeDocument/2006/relationships/image" Target="../media/image532.png"/><Relationship Id="rId6" Type="http://schemas.openxmlformats.org/officeDocument/2006/relationships/image" Target="../media/image533.png"/><Relationship Id="rId7" Type="http://schemas.openxmlformats.org/officeDocument/2006/relationships/image" Target="../media/image534.png"/><Relationship Id="rId8" Type="http://schemas.openxmlformats.org/officeDocument/2006/relationships/image" Target="../media/image535.png"/><Relationship Id="rId9" Type="http://schemas.openxmlformats.org/officeDocument/2006/relationships/image" Target="../media/image536.png"/><Relationship Id="rId10" Type="http://schemas.openxmlformats.org/officeDocument/2006/relationships/image" Target="../media/image537.png"/><Relationship Id="rId11" Type="http://schemas.openxmlformats.org/officeDocument/2006/relationships/image" Target="../media/image538.png"/><Relationship Id="rId12" Type="http://schemas.openxmlformats.org/officeDocument/2006/relationships/image" Target="../media/image539.png"/><Relationship Id="rId13" Type="http://schemas.openxmlformats.org/officeDocument/2006/relationships/image" Target="../media/image54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20" Type="http://schemas.openxmlformats.org/officeDocument/2006/relationships/image" Target="../media/image72.png"/><Relationship Id="rId21" Type="http://schemas.openxmlformats.org/officeDocument/2006/relationships/image" Target="../media/image73.png"/><Relationship Id="rId22" Type="http://schemas.openxmlformats.org/officeDocument/2006/relationships/image" Target="../media/image74.png"/><Relationship Id="rId23" Type="http://schemas.openxmlformats.org/officeDocument/2006/relationships/image" Target="../media/image75.png"/><Relationship Id="rId24" Type="http://schemas.openxmlformats.org/officeDocument/2006/relationships/image" Target="../media/image76.png"/><Relationship Id="rId25" Type="http://schemas.openxmlformats.org/officeDocument/2006/relationships/image" Target="../media/image77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1.png"/><Relationship Id="rId3" Type="http://schemas.openxmlformats.org/officeDocument/2006/relationships/image" Target="../media/image542.png"/><Relationship Id="rId4" Type="http://schemas.openxmlformats.org/officeDocument/2006/relationships/image" Target="../media/image543.png"/><Relationship Id="rId5" Type="http://schemas.openxmlformats.org/officeDocument/2006/relationships/image" Target="../media/image544.png"/><Relationship Id="rId6" Type="http://schemas.openxmlformats.org/officeDocument/2006/relationships/image" Target="../media/image545.png"/><Relationship Id="rId7" Type="http://schemas.openxmlformats.org/officeDocument/2006/relationships/image" Target="../media/image546.png"/><Relationship Id="rId8" Type="http://schemas.openxmlformats.org/officeDocument/2006/relationships/image" Target="../media/image547.png"/><Relationship Id="rId9" Type="http://schemas.openxmlformats.org/officeDocument/2006/relationships/image" Target="../media/image548.png"/><Relationship Id="rId10" Type="http://schemas.openxmlformats.org/officeDocument/2006/relationships/image" Target="../media/image549.png"/><Relationship Id="rId11" Type="http://schemas.openxmlformats.org/officeDocument/2006/relationships/image" Target="../media/image550.png"/><Relationship Id="rId12" Type="http://schemas.openxmlformats.org/officeDocument/2006/relationships/image" Target="../media/image551.png"/><Relationship Id="rId13" Type="http://schemas.openxmlformats.org/officeDocument/2006/relationships/image" Target="../media/image552.png"/><Relationship Id="rId14" Type="http://schemas.openxmlformats.org/officeDocument/2006/relationships/image" Target="../media/image553.png"/><Relationship Id="rId15" Type="http://schemas.openxmlformats.org/officeDocument/2006/relationships/image" Target="../media/image554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5.png"/><Relationship Id="rId3" Type="http://schemas.openxmlformats.org/officeDocument/2006/relationships/image" Target="../media/image556.png"/><Relationship Id="rId4" Type="http://schemas.openxmlformats.org/officeDocument/2006/relationships/image" Target="../media/image557.png"/><Relationship Id="rId5" Type="http://schemas.openxmlformats.org/officeDocument/2006/relationships/image" Target="../media/image558.png"/><Relationship Id="rId6" Type="http://schemas.openxmlformats.org/officeDocument/2006/relationships/image" Target="../media/image559.png"/><Relationship Id="rId7" Type="http://schemas.openxmlformats.org/officeDocument/2006/relationships/image" Target="../media/image560.png"/><Relationship Id="rId8" Type="http://schemas.openxmlformats.org/officeDocument/2006/relationships/image" Target="../media/image561.png"/><Relationship Id="rId9" Type="http://schemas.openxmlformats.org/officeDocument/2006/relationships/image" Target="../media/image562.png"/><Relationship Id="rId10" Type="http://schemas.openxmlformats.org/officeDocument/2006/relationships/image" Target="../media/image563.png"/><Relationship Id="rId11" Type="http://schemas.openxmlformats.org/officeDocument/2006/relationships/image" Target="../media/image564.png"/><Relationship Id="rId12" Type="http://schemas.openxmlformats.org/officeDocument/2006/relationships/image" Target="../media/image565.png"/><Relationship Id="rId13" Type="http://schemas.openxmlformats.org/officeDocument/2006/relationships/image" Target="../media/image566.png"/><Relationship Id="rId14" Type="http://schemas.openxmlformats.org/officeDocument/2006/relationships/image" Target="../media/image567.png"/><Relationship Id="rId15" Type="http://schemas.openxmlformats.org/officeDocument/2006/relationships/image" Target="../media/image568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9.png"/><Relationship Id="rId3" Type="http://schemas.openxmlformats.org/officeDocument/2006/relationships/image" Target="../media/image570.png"/><Relationship Id="rId4" Type="http://schemas.openxmlformats.org/officeDocument/2006/relationships/image" Target="../media/image571.png"/><Relationship Id="rId5" Type="http://schemas.openxmlformats.org/officeDocument/2006/relationships/image" Target="../media/image572.png"/><Relationship Id="rId6" Type="http://schemas.openxmlformats.org/officeDocument/2006/relationships/image" Target="../media/image573.png"/><Relationship Id="rId7" Type="http://schemas.openxmlformats.org/officeDocument/2006/relationships/image" Target="../media/image574.png"/><Relationship Id="rId8" Type="http://schemas.openxmlformats.org/officeDocument/2006/relationships/image" Target="../media/image575.png"/><Relationship Id="rId9" Type="http://schemas.openxmlformats.org/officeDocument/2006/relationships/image" Target="../media/image576.png"/><Relationship Id="rId10" Type="http://schemas.openxmlformats.org/officeDocument/2006/relationships/image" Target="../media/image577.png"/><Relationship Id="rId11" Type="http://schemas.openxmlformats.org/officeDocument/2006/relationships/image" Target="../media/image578.png"/><Relationship Id="rId12" Type="http://schemas.openxmlformats.org/officeDocument/2006/relationships/image" Target="../media/image579.png"/><Relationship Id="rId13" Type="http://schemas.openxmlformats.org/officeDocument/2006/relationships/image" Target="../media/image580.png"/><Relationship Id="rId14" Type="http://schemas.openxmlformats.org/officeDocument/2006/relationships/image" Target="../media/image581.png"/><Relationship Id="rId15" Type="http://schemas.openxmlformats.org/officeDocument/2006/relationships/image" Target="../media/image582.png"/><Relationship Id="rId16" Type="http://schemas.openxmlformats.org/officeDocument/2006/relationships/image" Target="../media/image583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4.png"/><Relationship Id="rId3" Type="http://schemas.openxmlformats.org/officeDocument/2006/relationships/image" Target="../media/image585.png"/><Relationship Id="rId4" Type="http://schemas.openxmlformats.org/officeDocument/2006/relationships/image" Target="../media/image586.png"/><Relationship Id="rId5" Type="http://schemas.openxmlformats.org/officeDocument/2006/relationships/image" Target="../media/image587.png"/><Relationship Id="rId6" Type="http://schemas.openxmlformats.org/officeDocument/2006/relationships/image" Target="../media/image588.png"/><Relationship Id="rId7" Type="http://schemas.openxmlformats.org/officeDocument/2006/relationships/image" Target="../media/image589.png"/><Relationship Id="rId8" Type="http://schemas.openxmlformats.org/officeDocument/2006/relationships/image" Target="../media/image590.png"/><Relationship Id="rId9" Type="http://schemas.openxmlformats.org/officeDocument/2006/relationships/image" Target="../media/image591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2.png"/><Relationship Id="rId3" Type="http://schemas.openxmlformats.org/officeDocument/2006/relationships/image" Target="../media/image593.png"/><Relationship Id="rId4" Type="http://schemas.openxmlformats.org/officeDocument/2006/relationships/image" Target="../media/image594.png"/><Relationship Id="rId5" Type="http://schemas.openxmlformats.org/officeDocument/2006/relationships/image" Target="../media/image595.png"/><Relationship Id="rId6" Type="http://schemas.openxmlformats.org/officeDocument/2006/relationships/image" Target="../media/image596.png"/><Relationship Id="rId7" Type="http://schemas.openxmlformats.org/officeDocument/2006/relationships/image" Target="../media/image597.png"/><Relationship Id="rId8" Type="http://schemas.openxmlformats.org/officeDocument/2006/relationships/image" Target="../media/image598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3774" y="220043"/>
            <a:ext cx="10268968" cy="24968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760558" y="1919411"/>
            <a:ext cx="9397694" cy="7850041"/>
            <a:chOff x="3760558" y="1919411"/>
            <a:chExt cx="9397694" cy="78500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0558" y="1919411"/>
              <a:ext cx="9397694" cy="78500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76148" y="2992177"/>
            <a:ext cx="4557705" cy="3690573"/>
            <a:chOff x="2576148" y="2992177"/>
            <a:chExt cx="4557705" cy="36905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76148" y="2992177"/>
              <a:ext cx="4557705" cy="36905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960" y="994981"/>
            <a:ext cx="8792584" cy="212112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60473" y="2626091"/>
            <a:ext cx="2443232" cy="7303423"/>
            <a:chOff x="2160473" y="2626091"/>
            <a:chExt cx="2443232" cy="73034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60473" y="2626091"/>
              <a:ext cx="2443232" cy="73034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74992" y="2626091"/>
            <a:ext cx="2234723" cy="7303423"/>
            <a:chOff x="6174992" y="2626091"/>
            <a:chExt cx="2234723" cy="730342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74992" y="2626091"/>
              <a:ext cx="2234723" cy="7303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13273" y="2620480"/>
            <a:ext cx="2575893" cy="5044755"/>
            <a:chOff x="9913273" y="2620480"/>
            <a:chExt cx="2575893" cy="50447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13273" y="2620480"/>
              <a:ext cx="2575893" cy="50447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72868" y="2626091"/>
            <a:ext cx="2749317" cy="6171429"/>
            <a:chOff x="13772868" y="2626091"/>
            <a:chExt cx="2749317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72868" y="2626091"/>
              <a:ext cx="2749317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960" y="994981"/>
            <a:ext cx="8792584" cy="212112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95868" y="2592965"/>
            <a:ext cx="1938795" cy="7303423"/>
            <a:chOff x="1295868" y="2592965"/>
            <a:chExt cx="1938795" cy="73034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5868" y="2592965"/>
              <a:ext cx="1938795" cy="73034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69950" y="2592965"/>
            <a:ext cx="2269678" cy="7286860"/>
            <a:chOff x="5369950" y="2592965"/>
            <a:chExt cx="2269678" cy="72868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69950" y="2592965"/>
              <a:ext cx="2269678" cy="72868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25959" y="2576402"/>
            <a:ext cx="2247207" cy="7303423"/>
            <a:chOff x="9525959" y="2576402"/>
            <a:chExt cx="2247207" cy="730342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25959" y="2576402"/>
              <a:ext cx="2247207" cy="73034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18533" y="2592965"/>
            <a:ext cx="3932976" cy="4510098"/>
            <a:chOff x="13318533" y="2592965"/>
            <a:chExt cx="3932976" cy="451009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18533" y="2592965"/>
              <a:ext cx="3932976" cy="4510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0374" y="4390412"/>
            <a:ext cx="11814810" cy="47220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03747" y="1159221"/>
            <a:ext cx="2634264" cy="386341"/>
            <a:chOff x="7803747" y="1159221"/>
            <a:chExt cx="2634264" cy="3863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3747" y="1159221"/>
              <a:ext cx="2634264" cy="3863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82998" y="793835"/>
            <a:ext cx="11376757" cy="51679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28175" y="470266"/>
            <a:ext cx="2784289" cy="173945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5838" y="1027044"/>
            <a:ext cx="5762274" cy="967039"/>
            <a:chOff x="1075838" y="1027044"/>
            <a:chExt cx="5762274" cy="96703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5374" y="1097774"/>
              <a:ext cx="2738143" cy="852543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8600" y="983669"/>
              <a:ext cx="1340822" cy="106214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6953" y="3353485"/>
            <a:ext cx="11745519" cy="14383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5838" y="1027044"/>
            <a:ext cx="5762274" cy="967039"/>
            <a:chOff x="1075838" y="1027044"/>
            <a:chExt cx="5762274" cy="96703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5374" y="1097774"/>
              <a:ext cx="2738143" cy="852543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8600" y="983669"/>
              <a:ext cx="1340822" cy="10621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71591" y="5142857"/>
            <a:ext cx="2682258" cy="2984853"/>
            <a:chOff x="7371591" y="5142857"/>
            <a:chExt cx="2682258" cy="298485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71591" y="5142857"/>
              <a:ext cx="2682258" cy="298485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29855" y="8256868"/>
            <a:ext cx="4743990" cy="13864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6953" y="3353485"/>
            <a:ext cx="11745519" cy="14383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9048"/>
            <a:ext cx="18285714" cy="10285714"/>
            <a:chOff x="0" y="19048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048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7039"/>
            <a:chOff x="1075838" y="1027044"/>
            <a:chExt cx="5762274" cy="96703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4284305" cy="85254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600" y="983669"/>
              <a:ext cx="1340822" cy="10621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9998" y="5528990"/>
            <a:ext cx="15641702" cy="580114"/>
            <a:chOff x="1339998" y="5528990"/>
            <a:chExt cx="15641702" cy="5801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9998" y="5528990"/>
              <a:ext cx="15641702" cy="5801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66743" y="5853844"/>
            <a:ext cx="1026119" cy="14583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4454" y="4091939"/>
            <a:ext cx="15471633" cy="13630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69496" y="5940277"/>
            <a:ext cx="6996128" cy="10942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2015" y="5976468"/>
            <a:ext cx="7134700" cy="10942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42808" y="4223164"/>
            <a:ext cx="2339747" cy="14401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08244" y="4223168"/>
            <a:ext cx="2147709" cy="14401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4079"/>
            <a:ext cx="18285714" cy="10285714"/>
            <a:chOff x="0" y="-14079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4079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7039"/>
            <a:chOff x="1075838" y="1027044"/>
            <a:chExt cx="5762274" cy="96703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4284305" cy="85254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600" y="983669"/>
              <a:ext cx="1340822" cy="10621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9998" y="5528990"/>
            <a:ext cx="15641702" cy="580114"/>
            <a:chOff x="1339998" y="5528990"/>
            <a:chExt cx="15641702" cy="5801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9998" y="5528990"/>
              <a:ext cx="15641702" cy="5801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66743" y="5853844"/>
            <a:ext cx="1026119" cy="14583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4454" y="4091939"/>
            <a:ext cx="15471633" cy="13630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69496" y="5940277"/>
            <a:ext cx="6996128" cy="10942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2015" y="5976468"/>
            <a:ext cx="7134700" cy="10942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42808" y="4223164"/>
            <a:ext cx="2339747" cy="14401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08244" y="4223168"/>
            <a:ext cx="2147709" cy="144019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02350" y="4141836"/>
            <a:ext cx="1397400" cy="23989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65420" y="3219373"/>
            <a:ext cx="3643681" cy="103777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16080000">
            <a:off x="10372050" y="4271792"/>
            <a:ext cx="1398757" cy="107587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57856" y="4141836"/>
            <a:ext cx="1397400" cy="239899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16080000">
            <a:off x="5210992" y="4404298"/>
            <a:ext cx="1398757" cy="107587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204363" y="3456782"/>
            <a:ext cx="3791681" cy="10568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9048"/>
            <a:ext cx="18285714" cy="10285714"/>
            <a:chOff x="0" y="19048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048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7039"/>
            <a:chOff x="1075838" y="1027044"/>
            <a:chExt cx="5762274" cy="96703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2240467" cy="84301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600" y="983669"/>
              <a:ext cx="1340822" cy="10621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9998" y="5528990"/>
            <a:ext cx="15641702" cy="580114"/>
            <a:chOff x="1339998" y="5528990"/>
            <a:chExt cx="15641702" cy="5801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9998" y="5528990"/>
              <a:ext cx="15641702" cy="5801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4454" y="4091939"/>
            <a:ext cx="15471633" cy="13630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69496" y="5940277"/>
            <a:ext cx="6996128" cy="10942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2015" y="5976468"/>
            <a:ext cx="7134700" cy="10942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92787" y="8813844"/>
            <a:ext cx="845166" cy="12583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078613" y="5050453"/>
            <a:ext cx="10008282" cy="580114"/>
            <a:chOff x="4078613" y="5050453"/>
            <a:chExt cx="10008282" cy="5801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4078613" y="5050453"/>
              <a:ext cx="10008282" cy="58011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00076" y="-146156"/>
            <a:ext cx="1035642" cy="13630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42808" y="4223164"/>
            <a:ext cx="2339747" cy="14401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75806" y="728130"/>
            <a:ext cx="1383947" cy="137352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08244" y="4223168"/>
            <a:ext cx="2147709" cy="14401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818636" y="8224247"/>
            <a:ext cx="2123042" cy="134496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9048"/>
            <a:ext cx="18285714" cy="10285714"/>
            <a:chOff x="0" y="19048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048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1426"/>
            <a:chOff x="1075838" y="1027044"/>
            <a:chExt cx="5762274" cy="9614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2240467" cy="84301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600" y="983669"/>
              <a:ext cx="1340822" cy="10621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9998" y="5528990"/>
            <a:ext cx="15641702" cy="580114"/>
            <a:chOff x="1339998" y="5528990"/>
            <a:chExt cx="15641702" cy="5801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9998" y="5528990"/>
              <a:ext cx="15641702" cy="5801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078613" y="5050453"/>
            <a:ext cx="10008282" cy="580114"/>
            <a:chOff x="4078613" y="5050453"/>
            <a:chExt cx="10008282" cy="5801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4078613" y="5050453"/>
              <a:ext cx="10008282" cy="5801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04641" y="4623288"/>
            <a:ext cx="6024776" cy="105682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2015" y="5976468"/>
            <a:ext cx="7173014" cy="10568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03123" y="4206944"/>
            <a:ext cx="687262" cy="104730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27306" y="3147896"/>
            <a:ext cx="760319" cy="10377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29782" y="2100277"/>
            <a:ext cx="810728" cy="105682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44449" y="1041230"/>
            <a:ext cx="787919" cy="104730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410744" y="6233611"/>
            <a:ext cx="875395" cy="104730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34925" y="7260277"/>
            <a:ext cx="1018252" cy="103777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37401" y="8260277"/>
            <a:ext cx="1056347" cy="105682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52068" y="9248849"/>
            <a:ext cx="1084919" cy="104730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575763" y="6168451"/>
            <a:ext cx="2339747" cy="144019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375806" y="728130"/>
            <a:ext cx="1383947" cy="137352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908244" y="4223168"/>
            <a:ext cx="2147709" cy="144019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818636" y="8224247"/>
            <a:ext cx="2123042" cy="13449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90956" y="656955"/>
            <a:ext cx="9512529" cy="17099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16163" y="2864016"/>
            <a:ext cx="5453389" cy="6007972"/>
            <a:chOff x="6416163" y="2864016"/>
            <a:chExt cx="5453389" cy="60079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5696" y="27541"/>
              <a:ext cx="10906778" cy="1201594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6163" y="2864016"/>
              <a:ext cx="5453389" cy="6007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32953" y="3507641"/>
            <a:ext cx="4370052" cy="1391514"/>
            <a:chOff x="7032953" y="3507641"/>
            <a:chExt cx="4370052" cy="13915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8753" y="2902710"/>
              <a:ext cx="8740104" cy="278302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32953" y="3507641"/>
              <a:ext cx="4370052" cy="13915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97105" y="3558834"/>
            <a:ext cx="2803810" cy="13198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21186" y="7417050"/>
            <a:ext cx="506773" cy="959798"/>
            <a:chOff x="8321186" y="7417050"/>
            <a:chExt cx="506773" cy="9597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21186" y="7417050"/>
              <a:ext cx="506773" cy="9597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04059" y="7641613"/>
            <a:ext cx="975214" cy="686144"/>
            <a:chOff x="9004059" y="7641613"/>
            <a:chExt cx="975214" cy="6861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60000">
              <a:off x="9004059" y="7641613"/>
              <a:ext cx="975214" cy="6861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45064" y="2570880"/>
            <a:ext cx="1677638" cy="542315"/>
            <a:chOff x="8345064" y="2570880"/>
            <a:chExt cx="1677638" cy="5423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5064" y="2570880"/>
              <a:ext cx="1677638" cy="54231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93832" y="5695308"/>
            <a:ext cx="5797321" cy="173088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55109" y="5299502"/>
            <a:ext cx="3215411" cy="312042"/>
            <a:chOff x="1855109" y="5299502"/>
            <a:chExt cx="3215411" cy="3120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55109" y="5299502"/>
              <a:ext cx="3215411" cy="3120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50531" y="1631552"/>
            <a:ext cx="4993261" cy="6359382"/>
            <a:chOff x="12250531" y="1631552"/>
            <a:chExt cx="4993261" cy="635938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250531" y="1982962"/>
              <a:ext cx="4993261" cy="6007972"/>
              <a:chOff x="12250531" y="1982962"/>
              <a:chExt cx="4993261" cy="600797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869479" y="-867647"/>
                <a:ext cx="9986521" cy="12015943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250531" y="1982962"/>
                <a:ext cx="4993261" cy="600797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562136" y="2680573"/>
              <a:ext cx="4370052" cy="1391514"/>
              <a:chOff x="12562136" y="2680573"/>
              <a:chExt cx="4370052" cy="139151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467936" y="2075642"/>
                <a:ext cx="8740104" cy="2783028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562136" y="2680573"/>
                <a:ext cx="4370052" cy="139151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01372" y="2744445"/>
              <a:ext cx="2895989" cy="1329331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257809" y="4293720"/>
              <a:ext cx="5411949" cy="229716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4001609" y="1695227"/>
              <a:ext cx="1845726" cy="575471"/>
              <a:chOff x="14001609" y="1695227"/>
              <a:chExt cx="1845726" cy="57547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240000">
                <a:off x="14001609" y="1695227"/>
                <a:ext cx="1845726" cy="57547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801522" y="6405827"/>
              <a:ext cx="1847324" cy="1147507"/>
              <a:chOff x="13801522" y="6405827"/>
              <a:chExt cx="1847324" cy="114750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801522" y="6405827"/>
                <a:ext cx="1847324" cy="114750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041922" y="1069327"/>
            <a:ext cx="4993261" cy="7054806"/>
            <a:chOff x="1041922" y="1069327"/>
            <a:chExt cx="4993261" cy="705480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41922" y="2116161"/>
              <a:ext cx="4993261" cy="6007972"/>
              <a:chOff x="1041922" y="2116161"/>
              <a:chExt cx="4993261" cy="6007972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-1339130" y="-734448"/>
                <a:ext cx="9986521" cy="12015943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1922" y="2116161"/>
                <a:ext cx="4993261" cy="600797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53526" y="2803742"/>
              <a:ext cx="4370052" cy="1391514"/>
              <a:chOff x="1353526" y="2803742"/>
              <a:chExt cx="4370052" cy="139151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-740674" y="2198811"/>
                <a:ext cx="8740104" cy="2783028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353526" y="2803742"/>
                <a:ext cx="4370052" cy="1391514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63501" y="3151554"/>
              <a:ext cx="4087744" cy="812039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3127115" y="6783122"/>
              <a:ext cx="1009524" cy="1009524"/>
              <a:chOff x="3127115" y="6783122"/>
              <a:chExt cx="1009524" cy="1009524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3127115" y="6783122"/>
                <a:ext cx="1009381" cy="1009381"/>
                <a:chOff x="3127115" y="6783122"/>
                <a:chExt cx="1009381" cy="1009381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3127115" y="6783122"/>
                  <a:ext cx="1009381" cy="1009381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3482868" y="6813731"/>
                <a:ext cx="299653" cy="296220"/>
                <a:chOff x="3482868" y="6813731"/>
                <a:chExt cx="299653" cy="296220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3482868" y="6813731"/>
                  <a:ext cx="299653" cy="296220"/>
                </a:xfrm>
                <a:prstGeom prst="rect">
                  <a:avLst/>
                </a:prstGeom>
              </p:spPr>
            </p:pic>
          </p:grpSp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32475" y="4839803"/>
              <a:ext cx="4392164" cy="1662973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2904321" y="1389193"/>
              <a:ext cx="1695565" cy="1453937"/>
              <a:chOff x="2904321" y="1389193"/>
              <a:chExt cx="1695565" cy="1453937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1740000">
                <a:off x="2904321" y="1389193"/>
                <a:ext cx="1695565" cy="145393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9048"/>
            <a:ext cx="18285714" cy="10285714"/>
            <a:chOff x="0" y="19048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048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1426"/>
            <a:chOff x="1075838" y="1027044"/>
            <a:chExt cx="5762274" cy="9614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2240467" cy="84301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600" y="983669"/>
              <a:ext cx="1340822" cy="10621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78613" y="5050453"/>
            <a:ext cx="10008282" cy="580114"/>
            <a:chOff x="4078613" y="5050453"/>
            <a:chExt cx="10008282" cy="5801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4078613" y="5050453"/>
              <a:ext cx="10008282" cy="5801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03123" y="4206944"/>
            <a:ext cx="687262" cy="10473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27306" y="3147896"/>
            <a:ext cx="760319" cy="10377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29782" y="2100277"/>
            <a:ext cx="810728" cy="10568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44449" y="1041230"/>
            <a:ext cx="787919" cy="104730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10744" y="6233611"/>
            <a:ext cx="875395" cy="104730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34925" y="7260277"/>
            <a:ext cx="1018252" cy="103777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37401" y="8260277"/>
            <a:ext cx="1056347" cy="105682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452068" y="9248849"/>
            <a:ext cx="1084919" cy="10473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75806" y="172645"/>
            <a:ext cx="1383947" cy="137352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670513" y="8958784"/>
            <a:ext cx="2123042" cy="134496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98154" y="5245912"/>
            <a:ext cx="768871" cy="104730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570293" y="7122687"/>
            <a:ext cx="1428517" cy="246324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585868" y="3093622"/>
            <a:ext cx="1397400" cy="239899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10860000">
            <a:off x="7405467" y="4151097"/>
            <a:ext cx="1398757" cy="107587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13140000">
            <a:off x="7818618" y="7979839"/>
            <a:ext cx="1398757" cy="107587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998649" y="4160220"/>
            <a:ext cx="3536814" cy="111396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392773" y="7574563"/>
            <a:ext cx="3783919" cy="111396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42106" y="3012197"/>
            <a:ext cx="11895540" cy="49182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9048"/>
            <a:ext cx="18285714" cy="10285714"/>
            <a:chOff x="0" y="19048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048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1426"/>
            <a:chOff x="1075838" y="1027044"/>
            <a:chExt cx="5762274" cy="9614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1301638" cy="84301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600" y="983669"/>
              <a:ext cx="1340822" cy="10621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9998" y="5528990"/>
            <a:ext cx="15641702" cy="580114"/>
            <a:chOff x="1339998" y="5528990"/>
            <a:chExt cx="15641702" cy="5801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9998" y="5528990"/>
              <a:ext cx="15641702" cy="5801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4454" y="4091939"/>
            <a:ext cx="15471633" cy="13630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92787" y="8813844"/>
            <a:ext cx="845166" cy="12583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088137" y="5050453"/>
            <a:ext cx="10008282" cy="580114"/>
            <a:chOff x="4088137" y="5050453"/>
            <a:chExt cx="10008282" cy="5801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4088137" y="5050453"/>
              <a:ext cx="10008282" cy="58011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00076" y="-146156"/>
            <a:ext cx="1035642" cy="136306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1239" y="5976468"/>
            <a:ext cx="7396614" cy="105682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10784" y="4206944"/>
            <a:ext cx="579605" cy="10473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27306" y="3147896"/>
            <a:ext cx="760319" cy="103777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444449" y="1041230"/>
            <a:ext cx="787919" cy="104730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10744" y="6233611"/>
            <a:ext cx="875395" cy="104730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34925" y="7260277"/>
            <a:ext cx="1018252" cy="103777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37401" y="8260277"/>
            <a:ext cx="1056347" cy="10568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640226" y="4313243"/>
            <a:ext cx="2834914" cy="176695"/>
            <a:chOff x="9640226" y="4313243"/>
            <a:chExt cx="2834914" cy="1766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9640226" y="4313243"/>
              <a:ext cx="2834914" cy="17669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52068" y="9248849"/>
            <a:ext cx="1084919" cy="104730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585787" y="951711"/>
            <a:ext cx="1397400" cy="239899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899973" y="4797420"/>
            <a:ext cx="6753033" cy="10568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437432" y="2561578"/>
            <a:ext cx="1482006" cy="176695"/>
            <a:chOff x="9437432" y="2561578"/>
            <a:chExt cx="1482006" cy="1766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0800000">
              <a:off x="9437432" y="2561578"/>
              <a:ext cx="1482006" cy="17669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429782" y="2100277"/>
            <a:ext cx="810728" cy="10568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9048"/>
            <a:ext cx="18285714" cy="10285714"/>
            <a:chOff x="0" y="19048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048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1426"/>
            <a:chOff x="1075838" y="1027044"/>
            <a:chExt cx="5762274" cy="9614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1301638" cy="84301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600" y="983669"/>
              <a:ext cx="1340822" cy="10621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9998" y="5528990"/>
            <a:ext cx="15641702" cy="580114"/>
            <a:chOff x="1339998" y="5528990"/>
            <a:chExt cx="15641702" cy="5801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9998" y="5528990"/>
              <a:ext cx="15641702" cy="5801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4454" y="4091939"/>
            <a:ext cx="15471633" cy="13630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92787" y="8813844"/>
            <a:ext cx="845166" cy="12583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088137" y="5050453"/>
            <a:ext cx="10008282" cy="580114"/>
            <a:chOff x="4088137" y="5050453"/>
            <a:chExt cx="10008282" cy="5801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4088137" y="5050453"/>
              <a:ext cx="10008282" cy="58011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00076" y="-146156"/>
            <a:ext cx="1035642" cy="136306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38258" y="2064087"/>
            <a:ext cx="4196852" cy="111396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99973" y="4797420"/>
            <a:ext cx="6753033" cy="105682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1239" y="5976468"/>
            <a:ext cx="7396614" cy="10568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10784" y="4206944"/>
            <a:ext cx="579605" cy="104730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27306" y="3147896"/>
            <a:ext cx="760319" cy="103777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29782" y="2100277"/>
            <a:ext cx="810728" cy="105682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44449" y="1041230"/>
            <a:ext cx="787919" cy="104730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410744" y="6233611"/>
            <a:ext cx="875395" cy="10473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34925" y="7260277"/>
            <a:ext cx="1018252" cy="103777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437401" y="8260277"/>
            <a:ext cx="1056347" cy="105682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452068" y="9248849"/>
            <a:ext cx="1084919" cy="104730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585787" y="951711"/>
            <a:ext cx="1397400" cy="23989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6067" y="2984772"/>
            <a:ext cx="10778275" cy="491604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06959" y="3184739"/>
            <a:ext cx="12224217" cy="49255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8937"/>
            <a:ext cx="18285714" cy="10285714"/>
            <a:chOff x="0" y="58937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8937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5838" y="1027044"/>
            <a:ext cx="5762274" cy="961426"/>
            <a:chOff x="1075838" y="1027044"/>
            <a:chExt cx="5762274" cy="96142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5374" y="1097774"/>
              <a:ext cx="2738143" cy="84301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8600" y="983669"/>
              <a:ext cx="1340822" cy="10621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9998" y="5528990"/>
            <a:ext cx="15641702" cy="580114"/>
            <a:chOff x="1339998" y="5528990"/>
            <a:chExt cx="15641702" cy="5801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9998" y="5528990"/>
              <a:ext cx="15641702" cy="5801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078613" y="5050453"/>
            <a:ext cx="10008282" cy="580114"/>
            <a:chOff x="4078613" y="5050453"/>
            <a:chExt cx="10008282" cy="5801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4078613" y="5050453"/>
              <a:ext cx="10008282" cy="58011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17518" y="3009085"/>
            <a:ext cx="1438737" cy="251833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70558" y="2997015"/>
            <a:ext cx="1834699" cy="251833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091932" y="4666426"/>
            <a:ext cx="2840983" cy="176695"/>
            <a:chOff x="6091932" y="4666426"/>
            <a:chExt cx="2840983" cy="1766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91932" y="4666426"/>
              <a:ext cx="2840983" cy="1766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406718" y="5292192"/>
            <a:ext cx="1010906" cy="176695"/>
            <a:chOff x="5406718" y="5292192"/>
            <a:chExt cx="1010906" cy="17669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5406718" y="5292192"/>
              <a:ext cx="1010906" cy="1766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557195" y="5299811"/>
            <a:ext cx="1010906" cy="176695"/>
            <a:chOff x="10557195" y="5299811"/>
            <a:chExt cx="1010906" cy="17669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0557195" y="5299811"/>
              <a:ext cx="1010906" cy="17669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904071" y="4674045"/>
            <a:ext cx="2070393" cy="176695"/>
            <a:chOff x="8904071" y="4674045"/>
            <a:chExt cx="2070393" cy="17669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8904071" y="4674045"/>
              <a:ext cx="2070393" cy="17669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867255" y="1554505"/>
            <a:ext cx="5512582" cy="210103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5838" y="1027044"/>
            <a:ext cx="5762274" cy="961426"/>
            <a:chOff x="1075838" y="1027044"/>
            <a:chExt cx="5762274" cy="96142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5374" y="1097774"/>
              <a:ext cx="2738143" cy="84301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8600" y="983669"/>
              <a:ext cx="1340822" cy="10621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9998" y="5528990"/>
            <a:ext cx="15641702" cy="580114"/>
            <a:chOff x="1339998" y="5528990"/>
            <a:chExt cx="15641702" cy="5801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9998" y="5528990"/>
              <a:ext cx="15641702" cy="5801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078613" y="5050453"/>
            <a:ext cx="10008282" cy="580114"/>
            <a:chOff x="4078613" y="5050453"/>
            <a:chExt cx="10008282" cy="5801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4078613" y="5050453"/>
              <a:ext cx="10008282" cy="58011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21619" y="3408100"/>
            <a:ext cx="1140907" cy="199088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40466" y="3398576"/>
            <a:ext cx="1451116" cy="199088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84354" y="4207839"/>
            <a:ext cx="4742471" cy="111396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4096" y="4217363"/>
            <a:ext cx="4927224" cy="111396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37" y="-11870"/>
            <a:ext cx="18285714" cy="10285714"/>
            <a:chOff x="2837" y="-1187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37" y="-1187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5838" y="1027044"/>
            <a:ext cx="5762274" cy="961426"/>
            <a:chOff x="1075838" y="1027044"/>
            <a:chExt cx="5762274" cy="96142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5374" y="1097774"/>
              <a:ext cx="2738143" cy="84301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8600" y="983669"/>
              <a:ext cx="1340822" cy="10621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9998" y="5528990"/>
            <a:ext cx="15641702" cy="580114"/>
            <a:chOff x="1339998" y="5528990"/>
            <a:chExt cx="15641702" cy="5801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9998" y="5528990"/>
              <a:ext cx="15641702" cy="5801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078613" y="5050453"/>
            <a:ext cx="10008282" cy="580114"/>
            <a:chOff x="4078613" y="5050453"/>
            <a:chExt cx="10008282" cy="5801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4078613" y="5050453"/>
              <a:ext cx="10008282" cy="58011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40667" y="7446195"/>
            <a:ext cx="1140907" cy="199088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30942" y="6408100"/>
            <a:ext cx="1451116" cy="199088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793183" y="7253391"/>
            <a:ext cx="2581338" cy="176695"/>
            <a:chOff x="11793183" y="7253391"/>
            <a:chExt cx="2581338" cy="1766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1793183" y="7253391"/>
              <a:ext cx="2581338" cy="1766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482408" y="8733092"/>
            <a:ext cx="3392678" cy="176695"/>
            <a:chOff x="9482408" y="8733092"/>
            <a:chExt cx="3392678" cy="17669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9482408" y="8733092"/>
              <a:ext cx="3392678" cy="1766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083983" y="7712981"/>
            <a:ext cx="4602295" cy="176695"/>
            <a:chOff x="4083983" y="7712981"/>
            <a:chExt cx="4602295" cy="17669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83983" y="7712981"/>
              <a:ext cx="4602295" cy="17669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115570" y="6736718"/>
            <a:ext cx="1532754" cy="176695"/>
            <a:chOff x="3115570" y="6736718"/>
            <a:chExt cx="1532754" cy="17669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3115570" y="6736718"/>
              <a:ext cx="1532754" cy="17669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743075" y="900047"/>
            <a:ext cx="5512582" cy="210103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5838" y="1027044"/>
            <a:ext cx="5762274" cy="961426"/>
            <a:chOff x="1075838" y="1027044"/>
            <a:chExt cx="5762274" cy="96142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5374" y="1097774"/>
              <a:ext cx="2738143" cy="84301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8600" y="983669"/>
              <a:ext cx="1340822" cy="10621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9998" y="5528990"/>
            <a:ext cx="15641702" cy="580114"/>
            <a:chOff x="1339998" y="5528990"/>
            <a:chExt cx="15641702" cy="5801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9998" y="5528990"/>
              <a:ext cx="15641702" cy="5801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078613" y="5050453"/>
            <a:ext cx="10008282" cy="580114"/>
            <a:chOff x="4078613" y="5050453"/>
            <a:chExt cx="10008282" cy="5801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4078613" y="5050453"/>
              <a:ext cx="10008282" cy="58011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21619" y="7446195"/>
            <a:ext cx="1140907" cy="199088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30942" y="6408100"/>
            <a:ext cx="1451116" cy="199088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4920000">
            <a:off x="12668119" y="7612379"/>
            <a:ext cx="1182224" cy="107587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108077" y="7266157"/>
            <a:ext cx="4636605" cy="111396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40142" y="6844148"/>
            <a:ext cx="4232509" cy="11139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59963" y="5463917"/>
            <a:ext cx="3584678" cy="3584678"/>
            <a:chOff x="2959963" y="5463917"/>
            <a:chExt cx="3584678" cy="35846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4110" y="3808064"/>
              <a:ext cx="7169357" cy="716935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9963" y="5463917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66281" y="5463917"/>
            <a:ext cx="3584678" cy="3584678"/>
            <a:chOff x="7366281" y="5463917"/>
            <a:chExt cx="3584678" cy="35846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0429" y="3808064"/>
              <a:ext cx="7169357" cy="716935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66281" y="5463917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77526" y="5511985"/>
            <a:ext cx="3584678" cy="3584678"/>
            <a:chOff x="11977526" y="5511985"/>
            <a:chExt cx="3584678" cy="35846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21674" y="3856133"/>
              <a:ext cx="7169357" cy="716935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77526" y="5511985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97534" y="5142857"/>
            <a:ext cx="1070115" cy="1070115"/>
            <a:chOff x="2497534" y="5142857"/>
            <a:chExt cx="1070115" cy="10701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97534" y="5142857"/>
              <a:ext cx="1070115" cy="10701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99204" y="5142857"/>
            <a:ext cx="1070115" cy="1070115"/>
            <a:chOff x="7099204" y="5142857"/>
            <a:chExt cx="1070115" cy="107011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99204" y="5142857"/>
              <a:ext cx="1070115" cy="10701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42469" y="5111676"/>
            <a:ext cx="1070115" cy="1070115"/>
            <a:chOff x="11442469" y="5111676"/>
            <a:chExt cx="1070115" cy="107011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42469" y="5111676"/>
              <a:ext cx="1070115" cy="107011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24507" y="5246665"/>
            <a:ext cx="532268" cy="87461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90326" y="5240678"/>
            <a:ext cx="668564" cy="87461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724764" y="5194392"/>
            <a:ext cx="678088" cy="89365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95658" y="3210620"/>
            <a:ext cx="11005491" cy="111925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096383" y="966"/>
            <a:ext cx="11161468" cy="399603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250488" y="6760164"/>
            <a:ext cx="2355210" cy="98811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200669" y="6808231"/>
            <a:ext cx="2652277" cy="98811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619069" y="6808231"/>
            <a:ext cx="2652277" cy="98811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4" y="0"/>
            <a:ext cx="18285714" cy="10285714"/>
            <a:chOff x="9524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418" y="1071930"/>
            <a:ext cx="5762274" cy="961425"/>
            <a:chOff x="876418" y="1071930"/>
            <a:chExt cx="5762274" cy="96142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45923" y="1076341"/>
              <a:ext cx="5692769" cy="920398"/>
              <a:chOff x="945923" y="1076341"/>
              <a:chExt cx="5692769" cy="9203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5923" y="1076341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821" y="1144526"/>
              <a:ext cx="4478754" cy="92884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45923" y="1071930"/>
              <a:ext cx="907895" cy="907895"/>
              <a:chOff x="945923" y="1071930"/>
              <a:chExt cx="907895" cy="90789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5923" y="1071930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179" y="1028556"/>
              <a:ext cx="1393136" cy="11024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8701" y="2033356"/>
            <a:ext cx="6142857" cy="3666667"/>
            <a:chOff x="1268701" y="2033356"/>
            <a:chExt cx="6142857" cy="36666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68701" y="2033356"/>
              <a:ext cx="6140900" cy="3657840"/>
              <a:chOff x="1268701" y="2033356"/>
              <a:chExt cx="6140900" cy="365784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8701" y="2033356"/>
                <a:ext cx="6140900" cy="36578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665251" y="4367460"/>
              <a:ext cx="1476077" cy="612835"/>
              <a:chOff x="5665251" y="4367460"/>
              <a:chExt cx="1476077" cy="61283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65251" y="4367460"/>
                <a:ext cx="1476077" cy="61283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509321" y="0"/>
            <a:ext cx="4725804" cy="10269151"/>
            <a:chOff x="11509321" y="0"/>
            <a:chExt cx="4725804" cy="102691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09321" y="0"/>
              <a:ext cx="4725804" cy="102691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08869" y="8242753"/>
            <a:ext cx="2979742" cy="1827640"/>
            <a:chOff x="12108869" y="8242753"/>
            <a:chExt cx="2979742" cy="18276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08869" y="8242753"/>
              <a:ext cx="2979742" cy="18276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4885" y="5875521"/>
            <a:ext cx="6095238" cy="3628571"/>
            <a:chOff x="1324885" y="5875521"/>
            <a:chExt cx="6095238" cy="362857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24885" y="5875521"/>
              <a:ext cx="6086673" cy="3625540"/>
              <a:chOff x="1324885" y="5875521"/>
              <a:chExt cx="6086673" cy="362554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24885" y="5875521"/>
                <a:ext cx="6086673" cy="362554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652017" y="8230029"/>
              <a:ext cx="801469" cy="478069"/>
              <a:chOff x="3652017" y="8230029"/>
              <a:chExt cx="801469" cy="47806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652017" y="8230029"/>
                <a:ext cx="801469" cy="47806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723468" y="8189014"/>
              <a:ext cx="1463042" cy="607424"/>
              <a:chOff x="5723468" y="8189014"/>
              <a:chExt cx="1463042" cy="60742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723468" y="8189014"/>
                <a:ext cx="1463042" cy="60742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418" y="1071930"/>
            <a:ext cx="5762274" cy="961425"/>
            <a:chOff x="876418" y="1071930"/>
            <a:chExt cx="5762274" cy="96142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45923" y="1076341"/>
              <a:ext cx="5692769" cy="920398"/>
              <a:chOff x="945923" y="1076341"/>
              <a:chExt cx="5692769" cy="9203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5923" y="1076341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821" y="1144526"/>
              <a:ext cx="4478754" cy="81455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45923" y="1071930"/>
              <a:ext cx="907895" cy="907895"/>
              <a:chOff x="945923" y="1071930"/>
              <a:chExt cx="907895" cy="90789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5923" y="1071930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179" y="1028556"/>
              <a:ext cx="1393136" cy="11024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4" y="0"/>
            <a:ext cx="18285714" cy="10285714"/>
            <a:chOff x="9524" y="0"/>
            <a:chExt cx="18285714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024" y="2066482"/>
            <a:ext cx="6009524" cy="3580952"/>
            <a:chOff x="1237024" y="2066482"/>
            <a:chExt cx="6009524" cy="35809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37024" y="2066482"/>
              <a:ext cx="6000414" cy="3574159"/>
              <a:chOff x="1237024" y="2066482"/>
              <a:chExt cx="6000414" cy="357415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7024" y="2066482"/>
                <a:ext cx="6000414" cy="357415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532993" y="4347189"/>
              <a:ext cx="1442308" cy="598815"/>
              <a:chOff x="5532993" y="4347189"/>
              <a:chExt cx="1442308" cy="59881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32993" y="4347189"/>
                <a:ext cx="1442308" cy="5988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97248" y="4313513"/>
              <a:ext cx="1819828" cy="705033"/>
              <a:chOff x="1497248" y="4313513"/>
              <a:chExt cx="1819828" cy="70503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97248" y="4313513"/>
                <a:ext cx="1819828" cy="70503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876418" y="1071930"/>
            <a:ext cx="5762274" cy="961425"/>
            <a:chOff x="876418" y="1071930"/>
            <a:chExt cx="5762274" cy="96142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45923" y="1076341"/>
              <a:ext cx="5692769" cy="920398"/>
              <a:chOff x="945923" y="1076341"/>
              <a:chExt cx="5692769" cy="92039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5923" y="1076341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97821" y="1144526"/>
              <a:ext cx="4478755" cy="814555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945923" y="1071930"/>
              <a:ext cx="907895" cy="907895"/>
              <a:chOff x="945923" y="1071930"/>
              <a:chExt cx="907895" cy="90789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45923" y="1071930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9179" y="1028556"/>
              <a:ext cx="1393136" cy="110249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60253" y="0"/>
            <a:ext cx="4725804" cy="10269151"/>
            <a:chOff x="11360253" y="0"/>
            <a:chExt cx="4725804" cy="1026915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60253" y="0"/>
              <a:ext cx="4725804" cy="1026915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992927" y="6927316"/>
            <a:ext cx="2979742" cy="1827640"/>
            <a:chOff x="11992927" y="6927316"/>
            <a:chExt cx="2979742" cy="182764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92927" y="6927316"/>
              <a:ext cx="2979742" cy="182764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04250" y="5854724"/>
            <a:ext cx="6009524" cy="3580952"/>
            <a:chOff x="1204250" y="5854724"/>
            <a:chExt cx="6009524" cy="358095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04250" y="5854724"/>
              <a:ext cx="6008820" cy="3579167"/>
              <a:chOff x="1204250" y="5854724"/>
              <a:chExt cx="6008820" cy="357916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04250" y="5854724"/>
                <a:ext cx="6008820" cy="357916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546571" y="8138626"/>
              <a:ext cx="1444329" cy="599654"/>
              <a:chOff x="5546571" y="8138626"/>
              <a:chExt cx="1444329" cy="59965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546571" y="8138626"/>
                <a:ext cx="1444329" cy="59965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64838" y="8112969"/>
              <a:ext cx="1822377" cy="706020"/>
              <a:chOff x="1464838" y="8112969"/>
              <a:chExt cx="1822377" cy="70602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64838" y="8112969"/>
                <a:ext cx="1822377" cy="70602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3501616" y="8179116"/>
              <a:ext cx="791218" cy="471954"/>
              <a:chOff x="3501616" y="8179116"/>
              <a:chExt cx="791218" cy="47195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501616" y="8179116"/>
                <a:ext cx="791218" cy="47195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418" y="1071930"/>
            <a:ext cx="5762274" cy="961425"/>
            <a:chOff x="876418" y="1071930"/>
            <a:chExt cx="5762274" cy="96142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45923" y="1076341"/>
              <a:ext cx="5692769" cy="920398"/>
              <a:chOff x="945923" y="1076341"/>
              <a:chExt cx="5692769" cy="9203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5923" y="1076341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821" y="1144526"/>
              <a:ext cx="4478754" cy="81455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45923" y="1071930"/>
              <a:ext cx="907895" cy="907895"/>
              <a:chOff x="945923" y="1071930"/>
              <a:chExt cx="907895" cy="90789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5923" y="1071930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179" y="1028556"/>
              <a:ext cx="1393136" cy="11024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15735" y="2662755"/>
            <a:ext cx="7095238" cy="4228571"/>
            <a:chOff x="1815735" y="2662755"/>
            <a:chExt cx="7095238" cy="422857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815735" y="2662755"/>
              <a:ext cx="7094239" cy="4225699"/>
              <a:chOff x="1815735" y="2662755"/>
              <a:chExt cx="7094239" cy="422569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15735" y="2662755"/>
                <a:ext cx="7094239" cy="422569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942443" y="5359216"/>
              <a:ext cx="1705229" cy="707975"/>
              <a:chOff x="6942443" y="5359216"/>
              <a:chExt cx="1705229" cy="70797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42443" y="5359216"/>
                <a:ext cx="1705229" cy="70797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123395" y="5328925"/>
              <a:ext cx="2151567" cy="833554"/>
              <a:chOff x="2123395" y="5328925"/>
              <a:chExt cx="2151567" cy="83355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23395" y="5328925"/>
                <a:ext cx="2151567" cy="83355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528092" y="5407020"/>
              <a:ext cx="934142" cy="557207"/>
              <a:chOff x="4528092" y="5407020"/>
              <a:chExt cx="934142" cy="55720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528092" y="5407020"/>
                <a:ext cx="934142" cy="557207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02712" y="4422532"/>
            <a:ext cx="9437687" cy="20924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357985" y="6738324"/>
            <a:ext cx="2884290" cy="2934892"/>
            <a:chOff x="11357985" y="6738324"/>
            <a:chExt cx="2884290" cy="293489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1357985" y="6738324"/>
              <a:ext cx="2884290" cy="29348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20925" y="7908025"/>
            <a:ext cx="6171429" cy="595489"/>
            <a:chOff x="5020925" y="7908025"/>
            <a:chExt cx="6171429" cy="5954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20925" y="7908025"/>
              <a:ext cx="6171429" cy="595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418" y="1071930"/>
            <a:ext cx="5762274" cy="961425"/>
            <a:chOff x="876418" y="1071930"/>
            <a:chExt cx="5762274" cy="96142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45923" y="1076341"/>
              <a:ext cx="5692769" cy="920398"/>
              <a:chOff x="945923" y="1076341"/>
              <a:chExt cx="5692769" cy="9203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5923" y="1076341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954" y="1142660"/>
              <a:ext cx="3843800" cy="84301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45923" y="1071930"/>
              <a:ext cx="907895" cy="907895"/>
              <a:chOff x="945923" y="1071930"/>
              <a:chExt cx="907895" cy="90789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5923" y="1071930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179" y="1028556"/>
              <a:ext cx="1393136" cy="11024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4015" y="2462845"/>
            <a:ext cx="7041999" cy="5284551"/>
            <a:chOff x="1124015" y="2462845"/>
            <a:chExt cx="7041999" cy="52845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4015" y="2462845"/>
              <a:ext cx="7041999" cy="52845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09942" y="0"/>
            <a:ext cx="4725804" cy="10269151"/>
            <a:chOff x="11409942" y="0"/>
            <a:chExt cx="4725804" cy="102691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09942" y="0"/>
              <a:ext cx="4725804" cy="102691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26054" y="5373172"/>
            <a:ext cx="2979742" cy="1827640"/>
            <a:chOff x="12026054" y="5373172"/>
            <a:chExt cx="2979742" cy="18276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26054" y="5373172"/>
              <a:ext cx="2979742" cy="1827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7872" y="3332928"/>
            <a:ext cx="5086168" cy="5513561"/>
            <a:chOff x="11277872" y="3332928"/>
            <a:chExt cx="5086168" cy="55135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120000">
              <a:off x="11277872" y="3332928"/>
              <a:ext cx="5086168" cy="551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35748" y="5588768"/>
            <a:ext cx="7171843" cy="35714"/>
            <a:chOff x="1835748" y="5588768"/>
            <a:chExt cx="7171843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835748" y="5588768"/>
              <a:ext cx="7171843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10267" y="3006725"/>
            <a:ext cx="4217733" cy="4537275"/>
            <a:chOff x="3510267" y="3006725"/>
            <a:chExt cx="4217733" cy="45372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940000">
              <a:off x="3510267" y="3006725"/>
              <a:ext cx="4217733" cy="45372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52891" y="5405911"/>
            <a:ext cx="7171843" cy="35714"/>
            <a:chOff x="10252891" y="5405911"/>
            <a:chExt cx="7171843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0252891" y="5405911"/>
              <a:ext cx="7171843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6944" y="807029"/>
            <a:ext cx="7903525" cy="14459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5246" y="811969"/>
            <a:ext cx="7940328" cy="135516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418" y="1071930"/>
            <a:ext cx="5762274" cy="961425"/>
            <a:chOff x="876418" y="1071930"/>
            <a:chExt cx="5762274" cy="96142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45923" y="1076341"/>
              <a:ext cx="5692769" cy="920398"/>
              <a:chOff x="945923" y="1076341"/>
              <a:chExt cx="5692769" cy="9203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5923" y="1076341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954" y="1142660"/>
              <a:ext cx="3843800" cy="84301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45923" y="1071930"/>
              <a:ext cx="907895" cy="907895"/>
              <a:chOff x="945923" y="1071930"/>
              <a:chExt cx="907895" cy="90789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5923" y="1071930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179" y="1028556"/>
              <a:ext cx="1393136" cy="11024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6418" y="1071930"/>
            <a:ext cx="5762274" cy="961425"/>
            <a:chOff x="876418" y="1071930"/>
            <a:chExt cx="5762274" cy="9614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45923" y="1076341"/>
              <a:ext cx="5692769" cy="920398"/>
              <a:chOff x="945923" y="1076341"/>
              <a:chExt cx="5692769" cy="92039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5923" y="1076341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95954" y="1142660"/>
              <a:ext cx="3843800" cy="84301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45923" y="1071930"/>
              <a:ext cx="907895" cy="907895"/>
              <a:chOff x="945923" y="1071930"/>
              <a:chExt cx="907895" cy="90789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5923" y="1071930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179" y="1028556"/>
              <a:ext cx="1393136" cy="11024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4015" y="2462845"/>
            <a:ext cx="7041999" cy="5284551"/>
            <a:chOff x="1124015" y="2462845"/>
            <a:chExt cx="7041999" cy="52845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4015" y="2462845"/>
              <a:ext cx="7041999" cy="52845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81437" y="3238037"/>
            <a:ext cx="5589680" cy="3428460"/>
            <a:chOff x="2181437" y="3238037"/>
            <a:chExt cx="5589680" cy="34284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81437" y="3238037"/>
              <a:ext cx="5589680" cy="34284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27950" y="2993620"/>
            <a:ext cx="4224363" cy="4298474"/>
            <a:chOff x="11527950" y="2993620"/>
            <a:chExt cx="4224363" cy="42984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27950" y="2993620"/>
              <a:ext cx="4224363" cy="4298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418" y="1071930"/>
            <a:ext cx="5762274" cy="961425"/>
            <a:chOff x="876418" y="1071930"/>
            <a:chExt cx="5762274" cy="96142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45923" y="1076341"/>
              <a:ext cx="5692769" cy="920398"/>
              <a:chOff x="945923" y="1076341"/>
              <a:chExt cx="5692769" cy="9203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5923" y="1076341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954" y="1142660"/>
              <a:ext cx="3843800" cy="84301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45923" y="1071930"/>
              <a:ext cx="907895" cy="907895"/>
              <a:chOff x="945923" y="1071930"/>
              <a:chExt cx="907895" cy="90789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5923" y="1071930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179" y="1028556"/>
              <a:ext cx="1393136" cy="11024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99314" y="-34363"/>
            <a:ext cx="7745078" cy="9780510"/>
            <a:chOff x="6699314" y="-34363"/>
            <a:chExt cx="7745078" cy="97805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99314" y="-34363"/>
              <a:ext cx="7745078" cy="97805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28582" y="7141309"/>
            <a:ext cx="2709712" cy="1662016"/>
            <a:chOff x="11028582" y="7141309"/>
            <a:chExt cx="2709712" cy="16620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28582" y="7141309"/>
              <a:ext cx="2709712" cy="16620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9351" y="4805321"/>
            <a:ext cx="3048029" cy="3705974"/>
            <a:chOff x="14429351" y="4805321"/>
            <a:chExt cx="3048029" cy="37059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9351" y="4805321"/>
              <a:ext cx="3048029" cy="37059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26270" y="4805321"/>
            <a:ext cx="3055072" cy="3730973"/>
            <a:chOff x="8626270" y="4805321"/>
            <a:chExt cx="3055072" cy="37309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6270" y="4805321"/>
              <a:ext cx="3055072" cy="37309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28236" y="5877119"/>
            <a:ext cx="1587377" cy="1587377"/>
            <a:chOff x="12228236" y="5877119"/>
            <a:chExt cx="1587377" cy="15873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700000">
              <a:off x="12228236" y="5877119"/>
              <a:ext cx="1587377" cy="15873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3407" y="558473"/>
            <a:ext cx="5762274" cy="961425"/>
            <a:chOff x="583407" y="558473"/>
            <a:chExt cx="5762274" cy="9614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2912" y="562884"/>
              <a:ext cx="5692769" cy="920398"/>
              <a:chOff x="652912" y="562884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2912" y="562884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2943" y="629202"/>
              <a:ext cx="3843800" cy="84301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52912" y="558473"/>
              <a:ext cx="907895" cy="907895"/>
              <a:chOff x="652912" y="558473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2912" y="558473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6168" y="515098"/>
              <a:ext cx="1393136" cy="11024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990" y="1759006"/>
            <a:ext cx="6348296" cy="7599145"/>
            <a:chOff x="627990" y="1759006"/>
            <a:chExt cx="6348296" cy="75991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990" y="1759006"/>
              <a:ext cx="6348296" cy="75991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26373" y="6230617"/>
            <a:ext cx="4682627" cy="2872114"/>
            <a:chOff x="3426373" y="6230617"/>
            <a:chExt cx="4682627" cy="28721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700000">
              <a:off x="3426373" y="6230617"/>
              <a:ext cx="4682627" cy="28721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11570" y="7581056"/>
            <a:ext cx="2173489" cy="1333121"/>
            <a:chOff x="8311570" y="7581056"/>
            <a:chExt cx="2173489" cy="13331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11570" y="7581056"/>
              <a:ext cx="2173489" cy="13331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878328" y="7334976"/>
            <a:ext cx="2173489" cy="1333121"/>
            <a:chOff x="14878328" y="7334976"/>
            <a:chExt cx="2173489" cy="133312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78328" y="7334976"/>
              <a:ext cx="2173489" cy="13331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42833" y="2011614"/>
            <a:ext cx="3041885" cy="2786151"/>
            <a:chOff x="8642833" y="2011614"/>
            <a:chExt cx="3041885" cy="278615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42833" y="2011614"/>
              <a:ext cx="3041885" cy="278615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476641" y="2011614"/>
            <a:ext cx="3009853" cy="2913648"/>
            <a:chOff x="14476641" y="2011614"/>
            <a:chExt cx="3009853" cy="291364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76641" y="2011614"/>
              <a:ext cx="3009853" cy="291364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302521" y="2646643"/>
            <a:ext cx="1587377" cy="1587377"/>
            <a:chOff x="12302521" y="2646643"/>
            <a:chExt cx="1587377" cy="158737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700000">
              <a:off x="12302521" y="2646643"/>
              <a:ext cx="1587377" cy="15873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42106" y="3012197"/>
            <a:ext cx="11895540" cy="491824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5362" y="1115851"/>
            <a:ext cx="5762274" cy="961426"/>
            <a:chOff x="885362" y="1115851"/>
            <a:chExt cx="5762274" cy="96142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54867" y="1120261"/>
              <a:ext cx="5692769" cy="920398"/>
              <a:chOff x="954867" y="1120261"/>
              <a:chExt cx="5692769" cy="9203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4867" y="1120261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4898" y="1186583"/>
              <a:ext cx="4294171" cy="84301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54867" y="1115851"/>
              <a:ext cx="907895" cy="907895"/>
              <a:chOff x="954867" y="1115851"/>
              <a:chExt cx="907895" cy="9078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4867" y="1115851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8123" y="1072476"/>
              <a:ext cx="1391136" cy="11024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2654905"/>
            <a:ext cx="6171429" cy="3317375"/>
            <a:chOff x="9142857" y="2654905"/>
            <a:chExt cx="6171429" cy="33173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2654905"/>
              <a:ext cx="6171429" cy="33173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05481" y="2654905"/>
            <a:ext cx="6171429" cy="5596126"/>
            <a:chOff x="1705481" y="2654905"/>
            <a:chExt cx="6171429" cy="559612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5481" y="2654905"/>
              <a:ext cx="6171429" cy="5596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95658" y="3210620"/>
            <a:ext cx="11005491" cy="11192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96383" y="966"/>
            <a:ext cx="11161468" cy="39960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59963" y="5463917"/>
            <a:ext cx="3584678" cy="3584678"/>
            <a:chOff x="2959963" y="5463917"/>
            <a:chExt cx="3584678" cy="35846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4110" y="3808064"/>
              <a:ext cx="7169357" cy="716935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59963" y="5463917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66281" y="5463917"/>
            <a:ext cx="3584678" cy="3584678"/>
            <a:chOff x="7366281" y="5463917"/>
            <a:chExt cx="3584678" cy="35846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10429" y="3808064"/>
              <a:ext cx="7169357" cy="716935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66281" y="5463917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77526" y="5511985"/>
            <a:ext cx="3584678" cy="3584678"/>
            <a:chOff x="11977526" y="5511985"/>
            <a:chExt cx="3584678" cy="35846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21674" y="3856133"/>
              <a:ext cx="7169357" cy="716935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77526" y="5511985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97534" y="5142857"/>
            <a:ext cx="1070115" cy="1070115"/>
            <a:chOff x="2497534" y="5142857"/>
            <a:chExt cx="1070115" cy="107011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97534" y="5142857"/>
              <a:ext cx="1070115" cy="10701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99204" y="5142857"/>
            <a:ext cx="1070115" cy="1070115"/>
            <a:chOff x="7099204" y="5142857"/>
            <a:chExt cx="1070115" cy="107011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99204" y="5142857"/>
              <a:ext cx="1070115" cy="10701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42469" y="5111676"/>
            <a:ext cx="1070115" cy="1070115"/>
            <a:chOff x="11442469" y="5111676"/>
            <a:chExt cx="1070115" cy="107011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42469" y="5111676"/>
              <a:ext cx="1070115" cy="107011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824507" y="5246665"/>
            <a:ext cx="532268" cy="87461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535170" y="5252747"/>
            <a:ext cx="1296776" cy="1166586"/>
            <a:chOff x="14535170" y="5252747"/>
            <a:chExt cx="1296776" cy="116658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35170" y="5252747"/>
              <a:ext cx="1296776" cy="1166586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80802" y="5240678"/>
            <a:ext cx="668850" cy="87461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724764" y="5194392"/>
            <a:ext cx="678088" cy="89365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250488" y="6760164"/>
            <a:ext cx="2355210" cy="98811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200669" y="6808231"/>
            <a:ext cx="2652277" cy="98811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619069" y="6808231"/>
            <a:ext cx="2652277" cy="98811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5362" y="1115851"/>
            <a:ext cx="5762274" cy="961426"/>
            <a:chOff x="885362" y="1115851"/>
            <a:chExt cx="5762274" cy="96142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54867" y="1120261"/>
              <a:ext cx="5692769" cy="920398"/>
              <a:chOff x="954867" y="1120261"/>
              <a:chExt cx="5692769" cy="9203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4867" y="1120261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4898" y="1186583"/>
              <a:ext cx="4294171" cy="84301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54867" y="1115851"/>
              <a:ext cx="907895" cy="907895"/>
              <a:chOff x="954867" y="1115851"/>
              <a:chExt cx="907895" cy="9078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4867" y="1115851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8123" y="1072476"/>
              <a:ext cx="1391136" cy="11024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11481" y="2892433"/>
            <a:ext cx="4963386" cy="4500849"/>
            <a:chOff x="13111481" y="2892433"/>
            <a:chExt cx="4963386" cy="45008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11481" y="2892433"/>
              <a:ext cx="4963386" cy="45008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55100" y="3997697"/>
            <a:ext cx="6171429" cy="2652046"/>
            <a:chOff x="6455100" y="3997697"/>
            <a:chExt cx="6171429" cy="265204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55100" y="3997697"/>
              <a:ext cx="6171429" cy="26520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1558" y="2659217"/>
            <a:ext cx="5356984" cy="6171429"/>
            <a:chOff x="711558" y="2659217"/>
            <a:chExt cx="5356984" cy="617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1558" y="2659217"/>
              <a:ext cx="5356984" cy="61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004951" y="3064763"/>
            <a:ext cx="3523097" cy="2160910"/>
            <a:chOff x="2004951" y="3064763"/>
            <a:chExt cx="3523097" cy="216091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4951" y="3064763"/>
              <a:ext cx="3523097" cy="2160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5362" y="1115851"/>
            <a:ext cx="5762274" cy="961426"/>
            <a:chOff x="885362" y="1115851"/>
            <a:chExt cx="5762274" cy="96142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54867" y="1120261"/>
              <a:ext cx="5692769" cy="920398"/>
              <a:chOff x="954867" y="1120261"/>
              <a:chExt cx="5692769" cy="9203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4867" y="1120261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4898" y="1186583"/>
              <a:ext cx="4294171" cy="84301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54867" y="1115851"/>
              <a:ext cx="907895" cy="907895"/>
              <a:chOff x="954867" y="1115851"/>
              <a:chExt cx="907895" cy="9078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4867" y="1115851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8123" y="1072476"/>
              <a:ext cx="1391136" cy="11024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69275" y="2653539"/>
            <a:ext cx="4789651" cy="4713625"/>
            <a:chOff x="13169275" y="2653539"/>
            <a:chExt cx="4789651" cy="471362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69275" y="2653539"/>
              <a:ext cx="4789651" cy="471362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50210" y="3824010"/>
            <a:ext cx="6171429" cy="2405811"/>
            <a:chOff x="6650210" y="3824010"/>
            <a:chExt cx="6171429" cy="24058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50210" y="3824010"/>
              <a:ext cx="6171429" cy="24058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85362" y="2653539"/>
            <a:ext cx="5356984" cy="6171429"/>
            <a:chOff x="885362" y="2653539"/>
            <a:chExt cx="5356984" cy="617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5362" y="2653539"/>
              <a:ext cx="5356984" cy="61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068751" y="4459915"/>
            <a:ext cx="4063591" cy="2492425"/>
            <a:chOff x="2068751" y="4459915"/>
            <a:chExt cx="4063591" cy="249242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68751" y="4459915"/>
              <a:ext cx="4063591" cy="2492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5362" y="1115851"/>
            <a:ext cx="5762274" cy="961426"/>
            <a:chOff x="885362" y="1115851"/>
            <a:chExt cx="5762274" cy="96142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54867" y="1120261"/>
              <a:ext cx="5692769" cy="920398"/>
              <a:chOff x="954867" y="1120261"/>
              <a:chExt cx="5692769" cy="9203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4867" y="1120261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4898" y="1186583"/>
              <a:ext cx="4294171" cy="84301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54867" y="1115851"/>
              <a:ext cx="907895" cy="907895"/>
              <a:chOff x="954867" y="1115851"/>
              <a:chExt cx="907895" cy="9078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4867" y="1115851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8123" y="1072476"/>
              <a:ext cx="1391136" cy="110249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02748" y="7245701"/>
            <a:ext cx="8775252" cy="15375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687267" y="5467707"/>
            <a:ext cx="2029872" cy="318980"/>
            <a:chOff x="3687267" y="5467707"/>
            <a:chExt cx="2029872" cy="31898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87267" y="5467707"/>
              <a:ext cx="2029872" cy="3189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69336" y="2647772"/>
            <a:ext cx="6063100" cy="4990169"/>
            <a:chOff x="10969336" y="2647772"/>
            <a:chExt cx="6063100" cy="499016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69336" y="2647772"/>
              <a:ext cx="6063100" cy="49901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086419" y="4079261"/>
            <a:ext cx="6737361" cy="2363986"/>
            <a:chOff x="3086419" y="4079261"/>
            <a:chExt cx="6737361" cy="23639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86419" y="4079261"/>
              <a:ext cx="6737361" cy="23639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969336" y="2575980"/>
            <a:ext cx="6171429" cy="5133755"/>
            <a:chOff x="10969336" y="2575980"/>
            <a:chExt cx="6171429" cy="513375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69336" y="2575980"/>
              <a:ext cx="6171429" cy="51337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95658" y="6255601"/>
            <a:ext cx="13565939" cy="28624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86062" y="2984772"/>
            <a:ext cx="11895540" cy="491824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86065" y="2984770"/>
            <a:ext cx="11895540" cy="491824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95656" y="7221374"/>
            <a:ext cx="14074358" cy="11287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96383" y="966"/>
            <a:ext cx="11337135" cy="39960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876909" y="4593407"/>
            <a:ext cx="1788001" cy="1758296"/>
            <a:chOff x="7876909" y="4593407"/>
            <a:chExt cx="1788001" cy="17582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76909" y="4593407"/>
              <a:ext cx="1788001" cy="1758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13345" y="4137907"/>
            <a:ext cx="9608263" cy="29201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96383" y="966"/>
            <a:ext cx="11337135" cy="39960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8227" y="2857975"/>
            <a:ext cx="5788374" cy="6171429"/>
            <a:chOff x="1338227" y="2857975"/>
            <a:chExt cx="5788374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8227" y="2857975"/>
              <a:ext cx="5788374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17905" y="7551206"/>
            <a:ext cx="9673638" cy="2027648"/>
            <a:chOff x="6417905" y="7551206"/>
            <a:chExt cx="9673638" cy="20276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0764" y="7931676"/>
              <a:ext cx="8605042" cy="169107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933322" y="7551206"/>
              <a:ext cx="1069459" cy="787306"/>
              <a:chOff x="9933322" y="7551206"/>
              <a:chExt cx="1069459" cy="78730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933322" y="7551206"/>
                <a:ext cx="1069459" cy="787306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86194" y="7631287"/>
              <a:ext cx="890116" cy="7200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3774" y="220043"/>
            <a:ext cx="10268968" cy="24968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0434" y="1850261"/>
            <a:ext cx="14810307" cy="7942027"/>
            <a:chOff x="980434" y="1850261"/>
            <a:chExt cx="14810307" cy="79420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434" y="1850261"/>
              <a:ext cx="14810307" cy="79420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02742" y="6068462"/>
            <a:ext cx="4436551" cy="2453452"/>
            <a:chOff x="10702742" y="6068462"/>
            <a:chExt cx="4436551" cy="24534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02742" y="6068462"/>
              <a:ext cx="4436551" cy="24534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68715" y="2953743"/>
            <a:ext cx="5215276" cy="2884094"/>
            <a:chOff x="11068715" y="2953743"/>
            <a:chExt cx="5215276" cy="28840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68715" y="2953743"/>
              <a:ext cx="5215276" cy="28840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3774" y="220043"/>
            <a:ext cx="10268968" cy="24968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0434" y="1850261"/>
            <a:ext cx="14810307" cy="7942027"/>
            <a:chOff x="980434" y="1850261"/>
            <a:chExt cx="14810307" cy="79420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434" y="1850261"/>
              <a:ext cx="14810307" cy="79420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66372" y="5490011"/>
            <a:ext cx="3584971" cy="1982521"/>
            <a:chOff x="13766372" y="5490011"/>
            <a:chExt cx="3584971" cy="19825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66372" y="5490011"/>
              <a:ext cx="3584971" cy="1982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3774" y="220043"/>
            <a:ext cx="10268968" cy="24968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0434" y="1850261"/>
            <a:ext cx="14810307" cy="7942027"/>
            <a:chOff x="980434" y="1850261"/>
            <a:chExt cx="14810307" cy="79420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434" y="1850261"/>
              <a:ext cx="14810307" cy="79420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0246" y="1850261"/>
            <a:ext cx="2783787" cy="1539459"/>
            <a:chOff x="840246" y="1850261"/>
            <a:chExt cx="2783787" cy="15394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0246" y="1850261"/>
              <a:ext cx="2783787" cy="15394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2023-05-18T11:51:34Z</dcterms:created>
  <dcterms:modified xsi:type="dcterms:W3CDTF">2023-05-18T11:51:34Z</dcterms:modified>
</cp:coreProperties>
</file>